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33" r:id="rId3"/>
    <p:sldId id="260" r:id="rId4"/>
    <p:sldId id="262" r:id="rId5"/>
    <p:sldId id="313" r:id="rId6"/>
    <p:sldId id="334" r:id="rId7"/>
    <p:sldId id="335" r:id="rId8"/>
    <p:sldId id="336" r:id="rId9"/>
    <p:sldId id="339" r:id="rId10"/>
    <p:sldId id="338" r:id="rId11"/>
    <p:sldId id="337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20" r:id="rId22"/>
    <p:sldId id="286" r:id="rId23"/>
    <p:sldId id="349" r:id="rId24"/>
    <p:sldId id="350" r:id="rId25"/>
    <p:sldId id="295" r:id="rId26"/>
    <p:sldId id="351" r:id="rId27"/>
    <p:sldId id="352" r:id="rId28"/>
    <p:sldId id="353" r:id="rId29"/>
    <p:sldId id="292" r:id="rId30"/>
    <p:sldId id="328" r:id="rId31"/>
    <p:sldId id="329" r:id="rId32"/>
    <p:sldId id="330" r:id="rId3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58CD"/>
    <a:srgbClr val="86868B"/>
    <a:srgbClr val="151517"/>
    <a:srgbClr val="1D1D1F"/>
    <a:srgbClr val="F5F5F7"/>
    <a:srgbClr val="C3C3C5"/>
    <a:srgbClr val="EE8865"/>
    <a:srgbClr val="773BF1"/>
    <a:srgbClr val="DAD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CF3B2-9B5B-4266-B12B-29F3E9BA97B0}" v="117" dt="2024-09-11T18:03:17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2" autoAdjust="0"/>
    <p:restoredTop sz="70971" autoAdjust="0"/>
  </p:normalViewPr>
  <p:slideViewPr>
    <p:cSldViewPr snapToGrid="0">
      <p:cViewPr varScale="1">
        <p:scale>
          <a:sx n="86" d="100"/>
          <a:sy n="86" d="100"/>
        </p:scale>
        <p:origin x="3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zemysław Sokołowski" userId="679dc00b-e69e-45f0-8878-fe5ced47bfd1" providerId="ADAL" clId="{DD989FE9-2EDB-467E-BCD6-6B4DD86C97AF}"/>
    <pc:docChg chg="undo redo custSel addSld delSld modSld sldOrd">
      <pc:chgData name="Przemysław Sokołowski" userId="679dc00b-e69e-45f0-8878-fe5ced47bfd1" providerId="ADAL" clId="{DD989FE9-2EDB-467E-BCD6-6B4DD86C97AF}" dt="2024-04-10T10:44:38.249" v="2452" actId="1076"/>
      <pc:docMkLst>
        <pc:docMk/>
      </pc:docMkLst>
      <pc:sldChg chg="modSp mod">
        <pc:chgData name="Przemysław Sokołowski" userId="679dc00b-e69e-45f0-8878-fe5ced47bfd1" providerId="ADAL" clId="{DD989FE9-2EDB-467E-BCD6-6B4DD86C97AF}" dt="2024-04-09T09:43:57.254" v="47" actId="20577"/>
        <pc:sldMkLst>
          <pc:docMk/>
          <pc:sldMk cId="3246901650" sldId="256"/>
        </pc:sldMkLst>
        <pc:spChg chg="mod">
          <ac:chgData name="Przemysław Sokołowski" userId="679dc00b-e69e-45f0-8878-fe5ced47bfd1" providerId="ADAL" clId="{DD989FE9-2EDB-467E-BCD6-6B4DD86C97AF}" dt="2024-04-09T09:43:50.220" v="26" actId="20577"/>
          <ac:spMkLst>
            <pc:docMk/>
            <pc:sldMk cId="3246901650" sldId="256"/>
            <ac:spMk id="12" creationId="{6EBE3888-12BA-EBF1-9F2A-BC2840F9BD8C}"/>
          </ac:spMkLst>
        </pc:spChg>
        <pc:spChg chg="mod">
          <ac:chgData name="Przemysław Sokołowski" userId="679dc00b-e69e-45f0-8878-fe5ced47bfd1" providerId="ADAL" clId="{DD989FE9-2EDB-467E-BCD6-6B4DD86C97AF}" dt="2024-04-09T09:43:57.254" v="47" actId="20577"/>
          <ac:spMkLst>
            <pc:docMk/>
            <pc:sldMk cId="3246901650" sldId="256"/>
            <ac:spMk id="13" creationId="{14817700-3583-FD46-35EC-D5660C3B8D36}"/>
          </ac:spMkLst>
        </pc:spChg>
      </pc:sldChg>
      <pc:sldChg chg="del">
        <pc:chgData name="Przemysław Sokołowski" userId="679dc00b-e69e-45f0-8878-fe5ced47bfd1" providerId="ADAL" clId="{DD989FE9-2EDB-467E-BCD6-6B4DD86C97AF}" dt="2024-04-09T11:41:09.078" v="489" actId="47"/>
        <pc:sldMkLst>
          <pc:docMk/>
          <pc:sldMk cId="2552418527" sldId="258"/>
        </pc:sldMkLst>
      </pc:sldChg>
      <pc:sldChg chg="addSp delSp modSp mod ord">
        <pc:chgData name="Przemysław Sokołowski" userId="679dc00b-e69e-45f0-8878-fe5ced47bfd1" providerId="ADAL" clId="{DD989FE9-2EDB-467E-BCD6-6B4DD86C97AF}" dt="2024-04-09T11:40:12.646" v="487" actId="1037"/>
        <pc:sldMkLst>
          <pc:docMk/>
          <pc:sldMk cId="2156204207" sldId="259"/>
        </pc:sldMkLst>
        <pc:spChg chg="add mod">
          <ac:chgData name="Przemysław Sokołowski" userId="679dc00b-e69e-45f0-8878-fe5ced47bfd1" providerId="ADAL" clId="{DD989FE9-2EDB-467E-BCD6-6B4DD86C97AF}" dt="2024-04-09T11:39:50.564" v="466" actId="1036"/>
          <ac:spMkLst>
            <pc:docMk/>
            <pc:sldMk cId="2156204207" sldId="259"/>
            <ac:spMk id="3" creationId="{EC1DD37B-05C0-B077-F7ED-6288F3190558}"/>
          </ac:spMkLst>
        </pc:spChg>
        <pc:spChg chg="del mod">
          <ac:chgData name="Przemysław Sokołowski" userId="679dc00b-e69e-45f0-8878-fe5ced47bfd1" providerId="ADAL" clId="{DD989FE9-2EDB-467E-BCD6-6B4DD86C97AF}" dt="2024-04-09T11:39:41.016" v="428" actId="478"/>
          <ac:spMkLst>
            <pc:docMk/>
            <pc:sldMk cId="2156204207" sldId="259"/>
            <ac:spMk id="38" creationId="{4C5E636B-B4C7-CF89-F7EA-22B29FD0F62E}"/>
          </ac:spMkLst>
        </pc:spChg>
        <pc:picChg chg="add del mod">
          <ac:chgData name="Przemysław Sokołowski" userId="679dc00b-e69e-45f0-8878-fe5ced47bfd1" providerId="ADAL" clId="{DD989FE9-2EDB-467E-BCD6-6B4DD86C97AF}" dt="2024-04-09T11:40:12.646" v="487" actId="1037"/>
          <ac:picMkLst>
            <pc:docMk/>
            <pc:sldMk cId="2156204207" sldId="259"/>
            <ac:picMk id="2" creationId="{E24E35AD-28CB-0F28-7B63-574EC5DB6F5B}"/>
          </ac:picMkLst>
        </pc:picChg>
        <pc:picChg chg="mod">
          <ac:chgData name="Przemysław Sokołowski" userId="679dc00b-e69e-45f0-8878-fe5ced47bfd1" providerId="ADAL" clId="{DD989FE9-2EDB-467E-BCD6-6B4DD86C97AF}" dt="2024-04-09T11:39:57.091" v="467" actId="1076"/>
          <ac:picMkLst>
            <pc:docMk/>
            <pc:sldMk cId="2156204207" sldId="259"/>
            <ac:picMk id="37" creationId="{A90676AB-423C-07C8-4CF4-1533A3467408}"/>
          </ac:picMkLst>
        </pc:picChg>
        <pc:picChg chg="mod">
          <ac:chgData name="Przemysław Sokołowski" userId="679dc00b-e69e-45f0-8878-fe5ced47bfd1" providerId="ADAL" clId="{DD989FE9-2EDB-467E-BCD6-6B4DD86C97AF}" dt="2024-04-09T11:40:12.646" v="487" actId="1037"/>
          <ac:picMkLst>
            <pc:docMk/>
            <pc:sldMk cId="2156204207" sldId="259"/>
            <ac:picMk id="39" creationId="{E2D73B08-2C33-40FE-9E6C-880514B81A2A}"/>
          </ac:picMkLst>
        </pc:picChg>
      </pc:sldChg>
      <pc:sldChg chg="addSp delSp modSp mod ord">
        <pc:chgData name="Przemysław Sokołowski" userId="679dc00b-e69e-45f0-8878-fe5ced47bfd1" providerId="ADAL" clId="{DD989FE9-2EDB-467E-BCD6-6B4DD86C97AF}" dt="2024-04-09T11:55:15.157" v="898" actId="20577"/>
        <pc:sldMkLst>
          <pc:docMk/>
          <pc:sldMk cId="3453455626" sldId="260"/>
        </pc:sldMkLst>
        <pc:spChg chg="add mod">
          <ac:chgData name="Przemysław Sokołowski" userId="679dc00b-e69e-45f0-8878-fe5ced47bfd1" providerId="ADAL" clId="{DD989FE9-2EDB-467E-BCD6-6B4DD86C97AF}" dt="2024-04-09T11:28:57.573" v="196" actId="1076"/>
          <ac:spMkLst>
            <pc:docMk/>
            <pc:sldMk cId="3453455626" sldId="260"/>
            <ac:spMk id="4" creationId="{D0F07BB6-A345-F489-0FB7-984322561685}"/>
          </ac:spMkLst>
        </pc:spChg>
        <pc:spChg chg="mod">
          <ac:chgData name="Przemysław Sokołowski" userId="679dc00b-e69e-45f0-8878-fe5ced47bfd1" providerId="ADAL" clId="{DD989FE9-2EDB-467E-BCD6-6B4DD86C97AF}" dt="2024-04-09T11:39:32.309" v="424" actId="14100"/>
          <ac:spMkLst>
            <pc:docMk/>
            <pc:sldMk cId="3453455626" sldId="260"/>
            <ac:spMk id="36" creationId="{7F4AD59A-766E-DA27-F70D-489248DBD3A4}"/>
          </ac:spMkLst>
        </pc:spChg>
        <pc:spChg chg="mod">
          <ac:chgData name="Przemysław Sokołowski" userId="679dc00b-e69e-45f0-8878-fe5ced47bfd1" providerId="ADAL" clId="{DD989FE9-2EDB-467E-BCD6-6B4DD86C97AF}" dt="2024-04-09T11:55:15.157" v="898" actId="20577"/>
          <ac:spMkLst>
            <pc:docMk/>
            <pc:sldMk cId="3453455626" sldId="260"/>
            <ac:spMk id="37" creationId="{9E8EA90C-60B1-1EF3-C677-357984034E18}"/>
          </ac:spMkLst>
        </pc:spChg>
        <pc:spChg chg="del">
          <ac:chgData name="Przemysław Sokołowski" userId="679dc00b-e69e-45f0-8878-fe5ced47bfd1" providerId="ADAL" clId="{DD989FE9-2EDB-467E-BCD6-6B4DD86C97AF}" dt="2024-04-09T10:40:14.379" v="56" actId="478"/>
          <ac:spMkLst>
            <pc:docMk/>
            <pc:sldMk cId="3453455626" sldId="260"/>
            <ac:spMk id="38" creationId="{3C306692-6500-30ED-8C4D-5E0C89CD6A0F}"/>
          </ac:spMkLst>
        </pc:spChg>
        <pc:spChg chg="del">
          <ac:chgData name="Przemysław Sokołowski" userId="679dc00b-e69e-45f0-8878-fe5ced47bfd1" providerId="ADAL" clId="{DD989FE9-2EDB-467E-BCD6-6B4DD86C97AF}" dt="2024-04-09T11:03:50.003" v="80" actId="478"/>
          <ac:spMkLst>
            <pc:docMk/>
            <pc:sldMk cId="3453455626" sldId="260"/>
            <ac:spMk id="39" creationId="{3387E5F3-4E06-B630-235F-0FB92626F413}"/>
          </ac:spMkLst>
        </pc:spChg>
        <pc:spChg chg="del">
          <ac:chgData name="Przemysław Sokołowski" userId="679dc00b-e69e-45f0-8878-fe5ced47bfd1" providerId="ADAL" clId="{DD989FE9-2EDB-467E-BCD6-6B4DD86C97AF}" dt="2024-04-09T11:03:52.014" v="82" actId="478"/>
          <ac:spMkLst>
            <pc:docMk/>
            <pc:sldMk cId="3453455626" sldId="260"/>
            <ac:spMk id="60" creationId="{99434312-AA2D-BFF6-5AA9-015E612D94B0}"/>
          </ac:spMkLst>
        </pc:spChg>
        <pc:spChg chg="del">
          <ac:chgData name="Przemysław Sokołowski" userId="679dc00b-e69e-45f0-8878-fe5ced47bfd1" providerId="ADAL" clId="{DD989FE9-2EDB-467E-BCD6-6B4DD86C97AF}" dt="2024-04-09T10:40:27.130" v="63" actId="478"/>
          <ac:spMkLst>
            <pc:docMk/>
            <pc:sldMk cId="3453455626" sldId="260"/>
            <ac:spMk id="61" creationId="{67178222-FB2A-1AC9-F0FF-13DD03B7833E}"/>
          </ac:spMkLst>
        </pc:spChg>
        <pc:spChg chg="del">
          <ac:chgData name="Przemysław Sokołowski" userId="679dc00b-e69e-45f0-8878-fe5ced47bfd1" providerId="ADAL" clId="{DD989FE9-2EDB-467E-BCD6-6B4DD86C97AF}" dt="2024-04-09T10:40:20.363" v="58" actId="478"/>
          <ac:spMkLst>
            <pc:docMk/>
            <pc:sldMk cId="3453455626" sldId="260"/>
            <ac:spMk id="63" creationId="{FA6CF049-FCAF-1056-1226-C717BF8D9D8C}"/>
          </ac:spMkLst>
        </pc:spChg>
        <pc:spChg chg="del">
          <ac:chgData name="Przemysław Sokołowski" userId="679dc00b-e69e-45f0-8878-fe5ced47bfd1" providerId="ADAL" clId="{DD989FE9-2EDB-467E-BCD6-6B4DD86C97AF}" dt="2024-04-09T10:40:22.463" v="60" actId="478"/>
          <ac:spMkLst>
            <pc:docMk/>
            <pc:sldMk cId="3453455626" sldId="260"/>
            <ac:spMk id="65" creationId="{19AD3FB5-FA48-B175-77BD-6909F3269477}"/>
          </ac:spMkLst>
        </pc:spChg>
        <pc:spChg chg="del">
          <ac:chgData name="Przemysław Sokołowski" userId="679dc00b-e69e-45f0-8878-fe5ced47bfd1" providerId="ADAL" clId="{DD989FE9-2EDB-467E-BCD6-6B4DD86C97AF}" dt="2024-04-09T11:04:26.762" v="95" actId="478"/>
          <ac:spMkLst>
            <pc:docMk/>
            <pc:sldMk cId="3453455626" sldId="260"/>
            <ac:spMk id="67" creationId="{391A7403-1490-FB44-C341-AF48814F6536}"/>
          </ac:spMkLst>
        </pc:spChg>
        <pc:spChg chg="del">
          <ac:chgData name="Przemysław Sokołowski" userId="679dc00b-e69e-45f0-8878-fe5ced47bfd1" providerId="ADAL" clId="{DD989FE9-2EDB-467E-BCD6-6B4DD86C97AF}" dt="2024-04-09T11:03:48.939" v="79" actId="478"/>
          <ac:spMkLst>
            <pc:docMk/>
            <pc:sldMk cId="3453455626" sldId="260"/>
            <ac:spMk id="68" creationId="{8A8C125A-48F0-C0CC-EEA5-6D948A1D6733}"/>
          </ac:spMkLst>
        </pc:spChg>
        <pc:spChg chg="del mod">
          <ac:chgData name="Przemysław Sokołowski" userId="679dc00b-e69e-45f0-8878-fe5ced47bfd1" providerId="ADAL" clId="{DD989FE9-2EDB-467E-BCD6-6B4DD86C97AF}" dt="2024-04-09T11:03:43.974" v="75" actId="478"/>
          <ac:spMkLst>
            <pc:docMk/>
            <pc:sldMk cId="3453455626" sldId="260"/>
            <ac:spMk id="70" creationId="{0FFE3528-21BC-7789-552D-E89A1BB206FD}"/>
          </ac:spMkLst>
        </pc:spChg>
        <pc:spChg chg="del">
          <ac:chgData name="Przemysław Sokołowski" userId="679dc00b-e69e-45f0-8878-fe5ced47bfd1" providerId="ADAL" clId="{DD989FE9-2EDB-467E-BCD6-6B4DD86C97AF}" dt="2024-04-09T11:04:27.962" v="96" actId="478"/>
          <ac:spMkLst>
            <pc:docMk/>
            <pc:sldMk cId="3453455626" sldId="260"/>
            <ac:spMk id="73" creationId="{EC435C76-A5DE-2244-B391-25886DA4B268}"/>
          </ac:spMkLst>
        </pc:spChg>
        <pc:spChg chg="del">
          <ac:chgData name="Przemysław Sokołowski" userId="679dc00b-e69e-45f0-8878-fe5ced47bfd1" providerId="ADAL" clId="{DD989FE9-2EDB-467E-BCD6-6B4DD86C97AF}" dt="2024-04-09T11:03:47.798" v="78" actId="478"/>
          <ac:spMkLst>
            <pc:docMk/>
            <pc:sldMk cId="3453455626" sldId="260"/>
            <ac:spMk id="74" creationId="{DF01F5DA-9FFD-CAC4-15EB-EE65109CBB3F}"/>
          </ac:spMkLst>
        </pc:spChg>
        <pc:spChg chg="del">
          <ac:chgData name="Przemysław Sokołowski" userId="679dc00b-e69e-45f0-8878-fe5ced47bfd1" providerId="ADAL" clId="{DD989FE9-2EDB-467E-BCD6-6B4DD86C97AF}" dt="2024-04-09T11:03:45.196" v="76" actId="478"/>
          <ac:spMkLst>
            <pc:docMk/>
            <pc:sldMk cId="3453455626" sldId="260"/>
            <ac:spMk id="76" creationId="{4F32C96D-74DE-0A0C-E39E-61232FBD556A}"/>
          </ac:spMkLst>
        </pc:spChg>
        <pc:spChg chg="del">
          <ac:chgData name="Przemysław Sokołowski" userId="679dc00b-e69e-45f0-8878-fe5ced47bfd1" providerId="ADAL" clId="{DD989FE9-2EDB-467E-BCD6-6B4DD86C97AF}" dt="2024-04-09T10:40:24.602" v="62" actId="478"/>
          <ac:spMkLst>
            <pc:docMk/>
            <pc:sldMk cId="3453455626" sldId="260"/>
            <ac:spMk id="81" creationId="{E9FCEF2A-9D31-45DB-E7F6-53ECFA2C4958}"/>
          </ac:spMkLst>
        </pc:spChg>
        <pc:spChg chg="del">
          <ac:chgData name="Przemysław Sokołowski" userId="679dc00b-e69e-45f0-8878-fe5ced47bfd1" providerId="ADAL" clId="{DD989FE9-2EDB-467E-BCD6-6B4DD86C97AF}" dt="2024-04-09T10:40:29.214" v="65" actId="478"/>
          <ac:spMkLst>
            <pc:docMk/>
            <pc:sldMk cId="3453455626" sldId="260"/>
            <ac:spMk id="82" creationId="{0195C474-DA01-2ECA-E96C-B641A6C5EAD4}"/>
          </ac:spMkLst>
        </pc:spChg>
        <pc:spChg chg="del">
          <ac:chgData name="Przemysław Sokołowski" userId="679dc00b-e69e-45f0-8878-fe5ced47bfd1" providerId="ADAL" clId="{DD989FE9-2EDB-467E-BCD6-6B4DD86C97AF}" dt="2024-04-09T10:40:33.040" v="68" actId="478"/>
          <ac:spMkLst>
            <pc:docMk/>
            <pc:sldMk cId="3453455626" sldId="260"/>
            <ac:spMk id="83" creationId="{43B74B86-2BBF-015D-3B98-4C9ACE6CBD99}"/>
          </ac:spMkLst>
        </pc:spChg>
        <pc:picChg chg="add mod">
          <ac:chgData name="Przemysław Sokołowski" userId="679dc00b-e69e-45f0-8878-fe5ced47bfd1" providerId="ADAL" clId="{DD989FE9-2EDB-467E-BCD6-6B4DD86C97AF}" dt="2024-04-09T11:41:01.005" v="488"/>
          <ac:picMkLst>
            <pc:docMk/>
            <pc:sldMk cId="3453455626" sldId="260"/>
            <ac:picMk id="10" creationId="{1DEE2D26-0F60-B4E3-4120-83B9BC37125E}"/>
          </ac:picMkLst>
        </pc:picChg>
        <pc:picChg chg="del">
          <ac:chgData name="Przemysław Sokołowski" userId="679dc00b-e69e-45f0-8878-fe5ced47bfd1" providerId="ADAL" clId="{DD989FE9-2EDB-467E-BCD6-6B4DD86C97AF}" dt="2024-04-09T10:40:28.360" v="64" actId="478"/>
          <ac:picMkLst>
            <pc:docMk/>
            <pc:sldMk cId="3453455626" sldId="260"/>
            <ac:picMk id="31" creationId="{896FDCAD-29B7-8793-DEEA-19D04F7EBA6F}"/>
          </ac:picMkLst>
        </pc:picChg>
        <pc:picChg chg="del">
          <ac:chgData name="Przemysław Sokołowski" userId="679dc00b-e69e-45f0-8878-fe5ced47bfd1" providerId="ADAL" clId="{DD989FE9-2EDB-467E-BCD6-6B4DD86C97AF}" dt="2024-04-09T11:03:39.728" v="70" actId="478"/>
          <ac:picMkLst>
            <pc:docMk/>
            <pc:sldMk cId="3453455626" sldId="260"/>
            <ac:picMk id="33" creationId="{DA2C4576-00B2-EE63-0D1C-A25937820EA1}"/>
          </ac:picMkLst>
        </pc:picChg>
        <pc:picChg chg="del">
          <ac:chgData name="Przemysław Sokołowski" userId="679dc00b-e69e-45f0-8878-fe5ced47bfd1" providerId="ADAL" clId="{DD989FE9-2EDB-467E-BCD6-6B4DD86C97AF}" dt="2024-04-09T10:40:19.674" v="57" actId="478"/>
          <ac:picMkLst>
            <pc:docMk/>
            <pc:sldMk cId="3453455626" sldId="260"/>
            <ac:picMk id="35" creationId="{9BFE85FD-2D54-DE94-EC4F-95CA12A32DFE}"/>
          </ac:picMkLst>
        </pc:picChg>
        <pc:picChg chg="del">
          <ac:chgData name="Przemysław Sokołowski" userId="679dc00b-e69e-45f0-8878-fe5ced47bfd1" providerId="ADAL" clId="{DD989FE9-2EDB-467E-BCD6-6B4DD86C97AF}" dt="2024-04-09T11:03:50.647" v="81" actId="478"/>
          <ac:picMkLst>
            <pc:docMk/>
            <pc:sldMk cId="3453455626" sldId="260"/>
            <ac:picMk id="40" creationId="{3078BA73-9F4F-3DBD-F416-6B516A2CAFE8}"/>
          </ac:picMkLst>
        </pc:picChg>
        <pc:picChg chg="del">
          <ac:chgData name="Przemysław Sokołowski" userId="679dc00b-e69e-45f0-8878-fe5ced47bfd1" providerId="ADAL" clId="{DD989FE9-2EDB-467E-BCD6-6B4DD86C97AF}" dt="2024-04-09T10:40:21.915" v="59" actId="478"/>
          <ac:picMkLst>
            <pc:docMk/>
            <pc:sldMk cId="3453455626" sldId="260"/>
            <ac:picMk id="62" creationId="{8CD2CB75-61F0-100F-3A7D-941473F9A52E}"/>
          </ac:picMkLst>
        </pc:picChg>
        <pc:picChg chg="del">
          <ac:chgData name="Przemysław Sokołowski" userId="679dc00b-e69e-45f0-8878-fe5ced47bfd1" providerId="ADAL" clId="{DD989FE9-2EDB-467E-BCD6-6B4DD86C97AF}" dt="2024-04-09T10:40:22.936" v="61" actId="478"/>
          <ac:picMkLst>
            <pc:docMk/>
            <pc:sldMk cId="3453455626" sldId="260"/>
            <ac:picMk id="64" creationId="{D1DE80A8-4A6B-A921-7689-784C86FC2DD7}"/>
          </ac:picMkLst>
        </pc:picChg>
        <pc:picChg chg="del">
          <ac:chgData name="Przemysław Sokołowski" userId="679dc00b-e69e-45f0-8878-fe5ced47bfd1" providerId="ADAL" clId="{DD989FE9-2EDB-467E-BCD6-6B4DD86C97AF}" dt="2024-04-09T11:03:40.201" v="71" actId="478"/>
          <ac:picMkLst>
            <pc:docMk/>
            <pc:sldMk cId="3453455626" sldId="260"/>
            <ac:picMk id="66" creationId="{C95693B1-A1C7-CA57-C092-8A9A7ED2BD2E}"/>
          </ac:picMkLst>
        </pc:picChg>
        <pc:picChg chg="del">
          <ac:chgData name="Przemysław Sokołowski" userId="679dc00b-e69e-45f0-8878-fe5ced47bfd1" providerId="ADAL" clId="{DD989FE9-2EDB-467E-BCD6-6B4DD86C97AF}" dt="2024-04-09T11:03:41.986" v="73" actId="478"/>
          <ac:picMkLst>
            <pc:docMk/>
            <pc:sldMk cId="3453455626" sldId="260"/>
            <ac:picMk id="69" creationId="{BCDE4CA0-0B31-1E1E-D8E1-20B0DD204175}"/>
          </ac:picMkLst>
        </pc:picChg>
        <pc:picChg chg="del">
          <ac:chgData name="Przemysław Sokołowski" userId="679dc00b-e69e-45f0-8878-fe5ced47bfd1" providerId="ADAL" clId="{DD989FE9-2EDB-467E-BCD6-6B4DD86C97AF}" dt="2024-04-09T11:03:41.041" v="72" actId="478"/>
          <ac:picMkLst>
            <pc:docMk/>
            <pc:sldMk cId="3453455626" sldId="260"/>
            <ac:picMk id="72" creationId="{7291BD5A-4D3D-0F14-F611-C3AC47E42CBC}"/>
          </ac:picMkLst>
        </pc:picChg>
        <pc:picChg chg="del">
          <ac:chgData name="Przemysław Sokołowski" userId="679dc00b-e69e-45f0-8878-fe5ced47bfd1" providerId="ADAL" clId="{DD989FE9-2EDB-467E-BCD6-6B4DD86C97AF}" dt="2024-04-09T11:03:46.231" v="77" actId="478"/>
          <ac:picMkLst>
            <pc:docMk/>
            <pc:sldMk cId="3453455626" sldId="260"/>
            <ac:picMk id="75" creationId="{F24136AE-5309-0545-C508-D6F6800A9329}"/>
          </ac:picMkLst>
        </pc:picChg>
        <pc:picChg chg="del">
          <ac:chgData name="Przemysław Sokołowski" userId="679dc00b-e69e-45f0-8878-fe5ced47bfd1" providerId="ADAL" clId="{DD989FE9-2EDB-467E-BCD6-6B4DD86C97AF}" dt="2024-04-09T10:40:29.874" v="66" actId="478"/>
          <ac:picMkLst>
            <pc:docMk/>
            <pc:sldMk cId="3453455626" sldId="260"/>
            <ac:picMk id="77" creationId="{AD9C39F5-F432-B36F-86F0-C5BABC7F9166}"/>
          </ac:picMkLst>
        </pc:picChg>
        <pc:picChg chg="del">
          <ac:chgData name="Przemysław Sokołowski" userId="679dc00b-e69e-45f0-8878-fe5ced47bfd1" providerId="ADAL" clId="{DD989FE9-2EDB-467E-BCD6-6B4DD86C97AF}" dt="2024-04-09T10:40:32.349" v="67" actId="478"/>
          <ac:picMkLst>
            <pc:docMk/>
            <pc:sldMk cId="3453455626" sldId="260"/>
            <ac:picMk id="80" creationId="{3E6614A6-42E0-6DA4-AE38-D89D1121C1B8}"/>
          </ac:picMkLst>
        </pc:picChg>
        <pc:picChg chg="del">
          <ac:chgData name="Przemysław Sokołowski" userId="679dc00b-e69e-45f0-8878-fe5ced47bfd1" providerId="ADAL" clId="{DD989FE9-2EDB-467E-BCD6-6B4DD86C97AF}" dt="2024-04-09T10:40:33.886" v="69" actId="478"/>
          <ac:picMkLst>
            <pc:docMk/>
            <pc:sldMk cId="3453455626" sldId="260"/>
            <ac:picMk id="84" creationId="{367394D3-6F8C-B4C7-AF13-DBD051DB7648}"/>
          </ac:picMkLst>
        </pc:picChg>
      </pc:sldChg>
      <pc:sldChg chg="modSp mod modNotesTx">
        <pc:chgData name="Przemysław Sokołowski" userId="679dc00b-e69e-45f0-8878-fe5ced47bfd1" providerId="ADAL" clId="{DD989FE9-2EDB-467E-BCD6-6B4DD86C97AF}" dt="2024-04-09T11:47:34.490" v="614"/>
        <pc:sldMkLst>
          <pc:docMk/>
          <pc:sldMk cId="900361300" sldId="262"/>
        </pc:sldMkLst>
        <pc:spChg chg="mod">
          <ac:chgData name="Przemysław Sokołowski" userId="679dc00b-e69e-45f0-8878-fe5ced47bfd1" providerId="ADAL" clId="{DD989FE9-2EDB-467E-BCD6-6B4DD86C97AF}" dt="2024-04-09T11:41:47.346" v="532" actId="14100"/>
          <ac:spMkLst>
            <pc:docMk/>
            <pc:sldMk cId="900361300" sldId="262"/>
            <ac:spMk id="12" creationId="{DA98D603-1267-DFB5-080C-95017BA95E13}"/>
          </ac:spMkLst>
        </pc:spChg>
        <pc:spChg chg="mod">
          <ac:chgData name="Przemysław Sokołowski" userId="679dc00b-e69e-45f0-8878-fe5ced47bfd1" providerId="ADAL" clId="{DD989FE9-2EDB-467E-BCD6-6B4DD86C97AF}" dt="2024-04-09T11:41:28.728" v="506" actId="20577"/>
          <ac:spMkLst>
            <pc:docMk/>
            <pc:sldMk cId="900361300" sldId="262"/>
            <ac:spMk id="13" creationId="{373CCB72-271E-0243-5E9A-ED3F70D56C8A}"/>
          </ac:spMkLst>
        </pc:spChg>
        <pc:spChg chg="mod">
          <ac:chgData name="Przemysław Sokołowski" userId="679dc00b-e69e-45f0-8878-fe5ced47bfd1" providerId="ADAL" clId="{DD989FE9-2EDB-467E-BCD6-6B4DD86C97AF}" dt="2024-04-09T11:47:24.660" v="613" actId="20577"/>
          <ac:spMkLst>
            <pc:docMk/>
            <pc:sldMk cId="900361300" sldId="262"/>
            <ac:spMk id="15" creationId="{5C953B6F-6B68-BA2D-9F72-0DEBA1668CF6}"/>
          </ac:spMkLst>
        </pc:spChg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2629402660" sldId="277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2065878849" sldId="280"/>
        </pc:sldMkLst>
      </pc:sldChg>
      <pc:sldChg chg="addSp delSp modSp mod ord modNotesTx">
        <pc:chgData name="Przemysław Sokołowski" userId="679dc00b-e69e-45f0-8878-fe5ced47bfd1" providerId="ADAL" clId="{DD989FE9-2EDB-467E-BCD6-6B4DD86C97AF}" dt="2024-04-10T10:26:56.702" v="2103"/>
        <pc:sldMkLst>
          <pc:docMk/>
          <pc:sldMk cId="3982456786" sldId="282"/>
        </pc:sldMkLst>
        <pc:spChg chg="add mod">
          <ac:chgData name="Przemysław Sokołowski" userId="679dc00b-e69e-45f0-8878-fe5ced47bfd1" providerId="ADAL" clId="{DD989FE9-2EDB-467E-BCD6-6B4DD86C97AF}" dt="2024-04-10T10:17:39.664" v="2058" actId="20577"/>
          <ac:spMkLst>
            <pc:docMk/>
            <pc:sldMk cId="3982456786" sldId="282"/>
            <ac:spMk id="2" creationId="{3721B493-F135-0691-8E1F-AFFADA0BC777}"/>
          </ac:spMkLst>
        </pc:spChg>
        <pc:spChg chg="add mod">
          <ac:chgData name="Przemysław Sokołowski" userId="679dc00b-e69e-45f0-8878-fe5ced47bfd1" providerId="ADAL" clId="{DD989FE9-2EDB-467E-BCD6-6B4DD86C97AF}" dt="2024-04-10T10:19:00.620" v="2060" actId="207"/>
          <ac:spMkLst>
            <pc:docMk/>
            <pc:sldMk cId="3982456786" sldId="282"/>
            <ac:spMk id="3" creationId="{27AC90AC-E9B4-8A5D-8E38-9741ADCE381F}"/>
          </ac:spMkLst>
        </pc:spChg>
        <pc:spChg chg="add mod">
          <ac:chgData name="Przemysław Sokołowski" userId="679dc00b-e69e-45f0-8878-fe5ced47bfd1" providerId="ADAL" clId="{DD989FE9-2EDB-467E-BCD6-6B4DD86C97AF}" dt="2024-04-10T10:17:23.041" v="2042"/>
          <ac:spMkLst>
            <pc:docMk/>
            <pc:sldMk cId="3982456786" sldId="282"/>
            <ac:spMk id="4" creationId="{7CB219EB-5F4B-5F8B-746C-4C6876D9FB88}"/>
          </ac:spMkLst>
        </pc:spChg>
        <pc:spChg chg="add mod">
          <ac:chgData name="Przemysław Sokołowski" userId="679dc00b-e69e-45f0-8878-fe5ced47bfd1" providerId="ADAL" clId="{DD989FE9-2EDB-467E-BCD6-6B4DD86C97AF}" dt="2024-04-10T10:26:21.048" v="2062"/>
          <ac:spMkLst>
            <pc:docMk/>
            <pc:sldMk cId="3982456786" sldId="282"/>
            <ac:spMk id="5" creationId="{6CE2F84C-73B3-D4EF-4DF4-3035761D1106}"/>
          </ac:spMkLst>
        </pc:spChg>
        <pc:spChg chg="add mod">
          <ac:chgData name="Przemysław Sokołowski" userId="679dc00b-e69e-45f0-8878-fe5ced47bfd1" providerId="ADAL" clId="{DD989FE9-2EDB-467E-BCD6-6B4DD86C97AF}" dt="2024-04-10T10:26:40.685" v="2084" actId="20577"/>
          <ac:spMkLst>
            <pc:docMk/>
            <pc:sldMk cId="3982456786" sldId="282"/>
            <ac:spMk id="6" creationId="{0435E2E8-2696-16D5-795A-D30E6146E0C1}"/>
          </ac:spMkLst>
        </pc:spChg>
        <pc:spChg chg="del">
          <ac:chgData name="Przemysław Sokołowski" userId="679dc00b-e69e-45f0-8878-fe5ced47bfd1" providerId="ADAL" clId="{DD989FE9-2EDB-467E-BCD6-6B4DD86C97AF}" dt="2024-04-10T10:17:18.582" v="2041" actId="478"/>
          <ac:spMkLst>
            <pc:docMk/>
            <pc:sldMk cId="3982456786" sldId="282"/>
            <ac:spMk id="7" creationId="{2727D650-CF57-5E46-A7D8-BB25AFE2B6B9}"/>
          </ac:spMkLst>
        </pc:spChg>
        <pc:spChg chg="add mod">
          <ac:chgData name="Przemysław Sokołowski" userId="679dc00b-e69e-45f0-8878-fe5ced47bfd1" providerId="ADAL" clId="{DD989FE9-2EDB-467E-BCD6-6B4DD86C97AF}" dt="2024-04-10T10:26:43.701" v="2092" actId="20577"/>
          <ac:spMkLst>
            <pc:docMk/>
            <pc:sldMk cId="3982456786" sldId="282"/>
            <ac:spMk id="8" creationId="{FAAF2DB7-79D5-A5BF-EBCC-E3AFEF266930}"/>
          </ac:spMkLst>
        </pc:spChg>
        <pc:spChg chg="del">
          <ac:chgData name="Przemysław Sokołowski" userId="679dc00b-e69e-45f0-8878-fe5ced47bfd1" providerId="ADAL" clId="{DD989FE9-2EDB-467E-BCD6-6B4DD86C97AF}" dt="2024-04-10T10:17:18.582" v="2041" actId="478"/>
          <ac:spMkLst>
            <pc:docMk/>
            <pc:sldMk cId="3982456786" sldId="282"/>
            <ac:spMk id="9" creationId="{38A20AEC-B817-7F89-6386-3FFA3042B876}"/>
          </ac:spMkLst>
        </pc:spChg>
        <pc:spChg chg="del">
          <ac:chgData name="Przemysław Sokołowski" userId="679dc00b-e69e-45f0-8878-fe5ced47bfd1" providerId="ADAL" clId="{DD989FE9-2EDB-467E-BCD6-6B4DD86C97AF}" dt="2024-04-10T10:17:18.582" v="2041" actId="478"/>
          <ac:spMkLst>
            <pc:docMk/>
            <pc:sldMk cId="3982456786" sldId="282"/>
            <ac:spMk id="10" creationId="{840F1D9E-0CB8-BFF3-C361-60FDC67CC6F3}"/>
          </ac:spMkLst>
        </pc:spChg>
        <pc:spChg chg="add mod">
          <ac:chgData name="Przemysław Sokołowski" userId="679dc00b-e69e-45f0-8878-fe5ced47bfd1" providerId="ADAL" clId="{DD989FE9-2EDB-467E-BCD6-6B4DD86C97AF}" dt="2024-04-10T10:26:46.566" v="2100" actId="20577"/>
          <ac:spMkLst>
            <pc:docMk/>
            <pc:sldMk cId="3982456786" sldId="282"/>
            <ac:spMk id="13" creationId="{30CDF729-7103-71C5-CBE5-D72D3B0C86FB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63" creationId="{9E24A7D1-83AA-65BC-1455-2B9F71627E8D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65" creationId="{737C64FF-B888-6449-7310-5F3BA50EB98A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66" creationId="{B2D44443-5D66-F4AD-4FD6-42249320141D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67" creationId="{06B341D3-677F-6B1D-29B6-89061C9D8588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68" creationId="{DAFF4F79-0D6C-FAF6-8662-88E10734EA8D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69" creationId="{CD4E7DBB-6668-D540-635F-D26F2187DFAE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0" creationId="{E8F4483D-7770-4636-55F9-D051ED13C99A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1" creationId="{809A6F11-B533-4D1A-4FC8-5D13CF0356DF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2" creationId="{B9307C43-2D0B-2DB5-A26F-BC4970011F3D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3" creationId="{CE2D8CA2-2378-632A-5203-4D6A4E08C2A7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4" creationId="{FF93034B-C6FB-50F0-BF22-878AF126BA21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5" creationId="{68D14B6B-4354-D98A-E4DD-6AC0E31A08C5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6" creationId="{A46775DB-8C9D-FD35-6B83-FB2DFB25B88C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7" creationId="{DD7E0D44-65F2-6786-DADF-6A4164229C2F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8" creationId="{55F95CC3-0540-589F-B888-0B5D57E3B5B7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79" creationId="{198A028C-EAAA-388E-859A-FD1B83079139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80" creationId="{5A1E1C84-5032-B87D-848E-CFB3B0B90B52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81" creationId="{BBEC6828-38C7-D65E-ED3D-66BAD177937C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82" creationId="{CB314DA6-4B35-C247-F1AD-E628C2005EB1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83" creationId="{8ADDA1F9-7250-4544-B583-CB4253877841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84" creationId="{73F8BB51-E1E9-2650-FB14-11643288CD1F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85" creationId="{23A81B4E-067A-8291-98E0-0CEFB7C49BD6}"/>
          </ac:spMkLst>
        </pc:spChg>
        <pc:spChg chg="del">
          <ac:chgData name="Przemysław Sokołowski" userId="679dc00b-e69e-45f0-8878-fe5ced47bfd1" providerId="ADAL" clId="{DD989FE9-2EDB-467E-BCD6-6B4DD86C97AF}" dt="2024-04-10T10:26:10.774" v="2061" actId="478"/>
          <ac:spMkLst>
            <pc:docMk/>
            <pc:sldMk cId="3982456786" sldId="282"/>
            <ac:spMk id="86" creationId="{B784A111-D2A3-B5F9-22FE-6BBE06F654A3}"/>
          </ac:spMkLst>
        </pc:spChg>
        <pc:picChg chg="add mod">
          <ac:chgData name="Przemysław Sokołowski" userId="679dc00b-e69e-45f0-8878-fe5ced47bfd1" providerId="ADAL" clId="{DD989FE9-2EDB-467E-BCD6-6B4DD86C97AF}" dt="2024-04-10T10:26:21.048" v="2062"/>
          <ac:picMkLst>
            <pc:docMk/>
            <pc:sldMk cId="3982456786" sldId="282"/>
            <ac:picMk id="11" creationId="{FDB39886-C83F-5EC9-1B9D-6C32057978A0}"/>
          </ac:picMkLst>
        </pc:picChg>
        <pc:picChg chg="add mod">
          <ac:chgData name="Przemysław Sokołowski" userId="679dc00b-e69e-45f0-8878-fe5ced47bfd1" providerId="ADAL" clId="{DD989FE9-2EDB-467E-BCD6-6B4DD86C97AF}" dt="2024-04-10T10:26:21.048" v="2062"/>
          <ac:picMkLst>
            <pc:docMk/>
            <pc:sldMk cId="3982456786" sldId="282"/>
            <ac:picMk id="12" creationId="{A7637AB7-A889-4A88-393A-EDD2C19B4650}"/>
          </ac:picMkLst>
        </pc:picChg>
        <pc:picChg chg="add mod">
          <ac:chgData name="Przemysław Sokołowski" userId="679dc00b-e69e-45f0-8878-fe5ced47bfd1" providerId="ADAL" clId="{DD989FE9-2EDB-467E-BCD6-6B4DD86C97AF}" dt="2024-04-10T10:26:30.296" v="2063"/>
          <ac:picMkLst>
            <pc:docMk/>
            <pc:sldMk cId="3982456786" sldId="282"/>
            <ac:picMk id="14" creationId="{D4B80491-15C5-ECA8-768F-D7E67BD64342}"/>
          </ac:picMkLst>
        </pc:picChg>
        <pc:picChg chg="add del mod">
          <ac:chgData name="Przemysław Sokołowski" userId="679dc00b-e69e-45f0-8878-fe5ced47bfd1" providerId="ADAL" clId="{DD989FE9-2EDB-467E-BCD6-6B4DD86C97AF}" dt="2024-04-10T10:26:52.416" v="2102" actId="478"/>
          <ac:picMkLst>
            <pc:docMk/>
            <pc:sldMk cId="3982456786" sldId="282"/>
            <ac:picMk id="15" creationId="{E1798935-ED3B-1F1B-8FBB-2651DCA8A374}"/>
          </ac:picMkLst>
        </pc:picChg>
        <pc:picChg chg="add mod">
          <ac:chgData name="Przemysław Sokołowski" userId="679dc00b-e69e-45f0-8878-fe5ced47bfd1" providerId="ADAL" clId="{DD989FE9-2EDB-467E-BCD6-6B4DD86C97AF}" dt="2024-04-10T10:26:30.296" v="2063"/>
          <ac:picMkLst>
            <pc:docMk/>
            <pc:sldMk cId="3982456786" sldId="282"/>
            <ac:picMk id="16" creationId="{2640395C-EA95-2DB0-9FBF-70B903DFFA46}"/>
          </ac:picMkLst>
        </pc:picChg>
        <pc:picChg chg="add mod">
          <ac:chgData name="Przemysław Sokołowski" userId="679dc00b-e69e-45f0-8878-fe5ced47bfd1" providerId="ADAL" clId="{DD989FE9-2EDB-467E-BCD6-6B4DD86C97AF}" dt="2024-04-10T10:26:30.296" v="2063"/>
          <ac:picMkLst>
            <pc:docMk/>
            <pc:sldMk cId="3982456786" sldId="282"/>
            <ac:picMk id="17" creationId="{8E68AD7D-5573-F467-90CD-1EF119756DC3}"/>
          </ac:picMkLst>
        </pc:picChg>
        <pc:picChg chg="add mod">
          <ac:chgData name="Przemysław Sokołowski" userId="679dc00b-e69e-45f0-8878-fe5ced47bfd1" providerId="ADAL" clId="{DD989FE9-2EDB-467E-BCD6-6B4DD86C97AF}" dt="2024-04-10T10:26:49.880" v="2101"/>
          <ac:picMkLst>
            <pc:docMk/>
            <pc:sldMk cId="3982456786" sldId="282"/>
            <ac:picMk id="18" creationId="{920A2A02-C518-53F9-B41E-20612EF190A6}"/>
          </ac:picMkLst>
        </pc:picChg>
        <pc:picChg chg="del">
          <ac:chgData name="Przemysław Sokołowski" userId="679dc00b-e69e-45f0-8878-fe5ced47bfd1" providerId="ADAL" clId="{DD989FE9-2EDB-467E-BCD6-6B4DD86C97AF}" dt="2024-04-10T10:26:10.774" v="2061" actId="478"/>
          <ac:picMkLst>
            <pc:docMk/>
            <pc:sldMk cId="3982456786" sldId="282"/>
            <ac:picMk id="87" creationId="{69574F7E-D124-651F-52AC-4CAA94C864C4}"/>
          </ac:picMkLst>
        </pc:picChg>
        <pc:picChg chg="del">
          <ac:chgData name="Przemysław Sokołowski" userId="679dc00b-e69e-45f0-8878-fe5ced47bfd1" providerId="ADAL" clId="{DD989FE9-2EDB-467E-BCD6-6B4DD86C97AF}" dt="2024-04-10T10:26:10.774" v="2061" actId="478"/>
          <ac:picMkLst>
            <pc:docMk/>
            <pc:sldMk cId="3982456786" sldId="282"/>
            <ac:picMk id="88" creationId="{849FBC02-39B7-CCF7-5CE6-A980A1D4C22E}"/>
          </ac:picMkLst>
        </pc:picChg>
        <pc:picChg chg="del">
          <ac:chgData name="Przemysław Sokołowski" userId="679dc00b-e69e-45f0-8878-fe5ced47bfd1" providerId="ADAL" clId="{DD989FE9-2EDB-467E-BCD6-6B4DD86C97AF}" dt="2024-04-10T10:26:10.774" v="2061" actId="478"/>
          <ac:picMkLst>
            <pc:docMk/>
            <pc:sldMk cId="3982456786" sldId="282"/>
            <ac:picMk id="89" creationId="{45FC877C-6315-C0FE-F78B-EB610629654C}"/>
          </ac:picMkLst>
        </pc:picChg>
        <pc:picChg chg="del">
          <ac:chgData name="Przemysław Sokołowski" userId="679dc00b-e69e-45f0-8878-fe5ced47bfd1" providerId="ADAL" clId="{DD989FE9-2EDB-467E-BCD6-6B4DD86C97AF}" dt="2024-04-10T10:26:10.774" v="2061" actId="478"/>
          <ac:picMkLst>
            <pc:docMk/>
            <pc:sldMk cId="3982456786" sldId="282"/>
            <ac:picMk id="90" creationId="{4E9C7AE4-1BDC-8D93-6997-A1D15016D216}"/>
          </ac:picMkLst>
        </pc:picChg>
        <pc:picChg chg="del">
          <ac:chgData name="Przemysław Sokołowski" userId="679dc00b-e69e-45f0-8878-fe5ced47bfd1" providerId="ADAL" clId="{DD989FE9-2EDB-467E-BCD6-6B4DD86C97AF}" dt="2024-04-10T10:26:10.774" v="2061" actId="478"/>
          <ac:picMkLst>
            <pc:docMk/>
            <pc:sldMk cId="3982456786" sldId="282"/>
            <ac:picMk id="91" creationId="{3523E059-3F3A-9BDF-2088-77CA4E1D850F}"/>
          </ac:picMkLst>
        </pc:picChg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4079294784" sldId="283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2781172622" sldId="284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2480311767" sldId="285"/>
        </pc:sldMkLst>
      </pc:sldChg>
      <pc:sldChg chg="modSp mod ord setBg">
        <pc:chgData name="Przemysław Sokołowski" userId="679dc00b-e69e-45f0-8878-fe5ced47bfd1" providerId="ADAL" clId="{DD989FE9-2EDB-467E-BCD6-6B4DD86C97AF}" dt="2024-04-10T09:53:32.462" v="1582" actId="20577"/>
        <pc:sldMkLst>
          <pc:docMk/>
          <pc:sldMk cId="4028187212" sldId="286"/>
        </pc:sldMkLst>
        <pc:spChg chg="mod">
          <ac:chgData name="Przemysław Sokołowski" userId="679dc00b-e69e-45f0-8878-fe5ced47bfd1" providerId="ADAL" clId="{DD989FE9-2EDB-467E-BCD6-6B4DD86C97AF}" dt="2024-04-10T09:48:44.549" v="1333" actId="20577"/>
          <ac:spMkLst>
            <pc:docMk/>
            <pc:sldMk cId="4028187212" sldId="286"/>
            <ac:spMk id="12" creationId="{DA98D603-1267-DFB5-080C-95017BA95E13}"/>
          </ac:spMkLst>
        </pc:spChg>
        <pc:spChg chg="mod">
          <ac:chgData name="Przemysław Sokołowski" userId="679dc00b-e69e-45f0-8878-fe5ced47bfd1" providerId="ADAL" clId="{DD989FE9-2EDB-467E-BCD6-6B4DD86C97AF}" dt="2024-04-10T09:49:02.602" v="1344" actId="20577"/>
          <ac:spMkLst>
            <pc:docMk/>
            <pc:sldMk cId="4028187212" sldId="286"/>
            <ac:spMk id="13" creationId="{373CCB72-271E-0243-5E9A-ED3F70D56C8A}"/>
          </ac:spMkLst>
        </pc:spChg>
        <pc:spChg chg="mod">
          <ac:chgData name="Przemysław Sokołowski" userId="679dc00b-e69e-45f0-8878-fe5ced47bfd1" providerId="ADAL" clId="{DD989FE9-2EDB-467E-BCD6-6B4DD86C97AF}" dt="2024-04-10T09:53:32.462" v="1582" actId="20577"/>
          <ac:spMkLst>
            <pc:docMk/>
            <pc:sldMk cId="4028187212" sldId="286"/>
            <ac:spMk id="15" creationId="{5C953B6F-6B68-BA2D-9F72-0DEBA1668CF6}"/>
          </ac:spMkLst>
        </pc:spChg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756917315" sldId="287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550519045" sldId="288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3079438439" sldId="289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3972281740" sldId="290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670840138" sldId="291"/>
        </pc:sldMkLst>
      </pc:sldChg>
      <pc:sldChg chg="delSp modSp mod ord">
        <pc:chgData name="Przemysław Sokołowski" userId="679dc00b-e69e-45f0-8878-fe5ced47bfd1" providerId="ADAL" clId="{DD989FE9-2EDB-467E-BCD6-6B4DD86C97AF}" dt="2024-04-10T10:36:31.912" v="2433" actId="20577"/>
        <pc:sldMkLst>
          <pc:docMk/>
          <pc:sldMk cId="1819292877" sldId="292"/>
        </pc:sldMkLst>
        <pc:spChg chg="mod">
          <ac:chgData name="Przemysław Sokołowski" userId="679dc00b-e69e-45f0-8878-fe5ced47bfd1" providerId="ADAL" clId="{DD989FE9-2EDB-467E-BCD6-6B4DD86C97AF}" dt="2024-04-10T10:36:31.912" v="2433" actId="20577"/>
          <ac:spMkLst>
            <pc:docMk/>
            <pc:sldMk cId="1819292877" sldId="292"/>
            <ac:spMk id="28" creationId="{5899C89F-A00E-ABD7-7137-2EDA5E0CAAA0}"/>
          </ac:spMkLst>
        </pc:spChg>
        <pc:spChg chg="del">
          <ac:chgData name="Przemysław Sokołowski" userId="679dc00b-e69e-45f0-8878-fe5ced47bfd1" providerId="ADAL" clId="{DD989FE9-2EDB-467E-BCD6-6B4DD86C97AF}" dt="2024-04-10T10:34:36.103" v="2371" actId="478"/>
          <ac:spMkLst>
            <pc:docMk/>
            <pc:sldMk cId="1819292877" sldId="292"/>
            <ac:spMk id="30" creationId="{6B26E28D-3A5C-4C9F-F152-781621E4A5A5}"/>
          </ac:spMkLst>
        </pc:spChg>
        <pc:spChg chg="del">
          <ac:chgData name="Przemysław Sokołowski" userId="679dc00b-e69e-45f0-8878-fe5ced47bfd1" providerId="ADAL" clId="{DD989FE9-2EDB-467E-BCD6-6B4DD86C97AF}" dt="2024-04-10T10:34:36.103" v="2371" actId="478"/>
          <ac:spMkLst>
            <pc:docMk/>
            <pc:sldMk cId="1819292877" sldId="292"/>
            <ac:spMk id="31" creationId="{442E42E1-C938-C775-7904-DDEED18F5C11}"/>
          </ac:spMkLst>
        </pc:spChg>
        <pc:spChg chg="del">
          <ac:chgData name="Przemysław Sokołowski" userId="679dc00b-e69e-45f0-8878-fe5ced47bfd1" providerId="ADAL" clId="{DD989FE9-2EDB-467E-BCD6-6B4DD86C97AF}" dt="2024-04-10T10:34:36.103" v="2371" actId="478"/>
          <ac:spMkLst>
            <pc:docMk/>
            <pc:sldMk cId="1819292877" sldId="292"/>
            <ac:spMk id="32" creationId="{644D5604-1899-3CA7-3D55-C12B07D377C1}"/>
          </ac:spMkLst>
        </pc:spChg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2376707070" sldId="293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3397327102" sldId="294"/>
        </pc:sldMkLst>
      </pc:sldChg>
      <pc:sldChg chg="modSp mod ord">
        <pc:chgData name="Przemysław Sokołowski" userId="679dc00b-e69e-45f0-8878-fe5ced47bfd1" providerId="ADAL" clId="{DD989FE9-2EDB-467E-BCD6-6B4DD86C97AF}" dt="2024-04-10T10:16:23.236" v="2038" actId="20577"/>
        <pc:sldMkLst>
          <pc:docMk/>
          <pc:sldMk cId="1829088586" sldId="295"/>
        </pc:sldMkLst>
        <pc:spChg chg="mod">
          <ac:chgData name="Przemysław Sokołowski" userId="679dc00b-e69e-45f0-8878-fe5ced47bfd1" providerId="ADAL" clId="{DD989FE9-2EDB-467E-BCD6-6B4DD86C97AF}" dt="2024-04-10T10:15:53.593" v="1923" actId="20577"/>
          <ac:spMkLst>
            <pc:docMk/>
            <pc:sldMk cId="1829088586" sldId="295"/>
            <ac:spMk id="12" creationId="{DA98D603-1267-DFB5-080C-95017BA95E13}"/>
          </ac:spMkLst>
        </pc:spChg>
        <pc:spChg chg="mod">
          <ac:chgData name="Przemysław Sokołowski" userId="679dc00b-e69e-45f0-8878-fe5ced47bfd1" providerId="ADAL" clId="{DD989FE9-2EDB-467E-BCD6-6B4DD86C97AF}" dt="2024-04-10T10:15:56.648" v="1934" actId="20577"/>
          <ac:spMkLst>
            <pc:docMk/>
            <pc:sldMk cId="1829088586" sldId="295"/>
            <ac:spMk id="13" creationId="{373CCB72-271E-0243-5E9A-ED3F70D56C8A}"/>
          </ac:spMkLst>
        </pc:spChg>
        <pc:spChg chg="mod">
          <ac:chgData name="Przemysław Sokołowski" userId="679dc00b-e69e-45f0-8878-fe5ced47bfd1" providerId="ADAL" clId="{DD989FE9-2EDB-467E-BCD6-6B4DD86C97AF}" dt="2024-04-10T10:16:23.236" v="2038" actId="20577"/>
          <ac:spMkLst>
            <pc:docMk/>
            <pc:sldMk cId="1829088586" sldId="295"/>
            <ac:spMk id="15" creationId="{5C953B6F-6B68-BA2D-9F72-0DEBA1668CF6}"/>
          </ac:spMkLst>
        </pc:spChg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3327732923" sldId="296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791159968" sldId="297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120828480" sldId="298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927602928" sldId="299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711869948" sldId="301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656971411" sldId="302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3540716676" sldId="303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68180774" sldId="304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4065154339" sldId="305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34848612" sldId="306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3304609411" sldId="307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689938012" sldId="308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644912856" sldId="309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876336991" sldId="310"/>
        </pc:sldMkLst>
      </pc:sldChg>
      <pc:sldChg chg="del">
        <pc:chgData name="Przemysław Sokołowski" userId="679dc00b-e69e-45f0-8878-fe5ced47bfd1" providerId="ADAL" clId="{DD989FE9-2EDB-467E-BCD6-6B4DD86C97AF}" dt="2024-04-10T10:36:27.992" v="2429" actId="47"/>
        <pc:sldMkLst>
          <pc:docMk/>
          <pc:sldMk cId="1298739807" sldId="311"/>
        </pc:sldMkLst>
      </pc:sldChg>
      <pc:sldChg chg="addSp delSp modSp mod modAnim modNotesTx">
        <pc:chgData name="Przemysław Sokołowski" userId="679dc00b-e69e-45f0-8878-fe5ced47bfd1" providerId="ADAL" clId="{DD989FE9-2EDB-467E-BCD6-6B4DD86C97AF}" dt="2024-04-10T09:37:23.772" v="1299" actId="1076"/>
        <pc:sldMkLst>
          <pc:docMk/>
          <pc:sldMk cId="1855086856" sldId="312"/>
        </pc:sldMkLst>
        <pc:spChg chg="add mod">
          <ac:chgData name="Przemysław Sokołowski" userId="679dc00b-e69e-45f0-8878-fe5ced47bfd1" providerId="ADAL" clId="{DD989FE9-2EDB-467E-BCD6-6B4DD86C97AF}" dt="2024-04-09T13:40:48.014" v="1102"/>
          <ac:spMkLst>
            <pc:docMk/>
            <pc:sldMk cId="1855086856" sldId="312"/>
            <ac:spMk id="2" creationId="{EE6A150B-46F3-840C-7A41-2A9F619C8D2E}"/>
          </ac:spMkLst>
        </pc:spChg>
        <pc:spChg chg="add mod">
          <ac:chgData name="Przemysław Sokołowski" userId="679dc00b-e69e-45f0-8878-fe5ced47bfd1" providerId="ADAL" clId="{DD989FE9-2EDB-467E-BCD6-6B4DD86C97AF}" dt="2024-04-09T13:40:48.014" v="1102"/>
          <ac:spMkLst>
            <pc:docMk/>
            <pc:sldMk cId="1855086856" sldId="312"/>
            <ac:spMk id="3" creationId="{E06C490C-AD45-2F23-2C1D-F33899217E6A}"/>
          </ac:spMkLst>
        </pc:spChg>
        <pc:spChg chg="add mod">
          <ac:chgData name="Przemysław Sokołowski" userId="679dc00b-e69e-45f0-8878-fe5ced47bfd1" providerId="ADAL" clId="{DD989FE9-2EDB-467E-BCD6-6B4DD86C97AF}" dt="2024-04-09T13:40:48.014" v="1102"/>
          <ac:spMkLst>
            <pc:docMk/>
            <pc:sldMk cId="1855086856" sldId="312"/>
            <ac:spMk id="4" creationId="{74C6B097-AF3E-6E67-7255-7F9FF104A9BB}"/>
          </ac:spMkLst>
        </pc:spChg>
        <pc:spChg chg="del">
          <ac:chgData name="Przemysław Sokołowski" userId="679dc00b-e69e-45f0-8878-fe5ced47bfd1" providerId="ADAL" clId="{DD989FE9-2EDB-467E-BCD6-6B4DD86C97AF}" dt="2024-04-09T13:40:43.689" v="1101" actId="478"/>
          <ac:spMkLst>
            <pc:docMk/>
            <pc:sldMk cId="1855086856" sldId="312"/>
            <ac:spMk id="5" creationId="{D2E9896C-F199-08C8-ECCE-F9690923312F}"/>
          </ac:spMkLst>
        </pc:spChg>
        <pc:spChg chg="add mod">
          <ac:chgData name="Przemysław Sokołowski" userId="679dc00b-e69e-45f0-8878-fe5ced47bfd1" providerId="ADAL" clId="{DD989FE9-2EDB-467E-BCD6-6B4DD86C97AF}" dt="2024-04-09T13:41:05.495" v="1103"/>
          <ac:spMkLst>
            <pc:docMk/>
            <pc:sldMk cId="1855086856" sldId="312"/>
            <ac:spMk id="6" creationId="{5E940B1E-B864-4FDA-96D6-AD650234FE5E}"/>
          </ac:spMkLst>
        </pc:spChg>
        <pc:spChg chg="del">
          <ac:chgData name="Przemysław Sokołowski" userId="679dc00b-e69e-45f0-8878-fe5ced47bfd1" providerId="ADAL" clId="{DD989FE9-2EDB-467E-BCD6-6B4DD86C97AF}" dt="2024-04-09T13:40:43.689" v="1101" actId="478"/>
          <ac:spMkLst>
            <pc:docMk/>
            <pc:sldMk cId="1855086856" sldId="312"/>
            <ac:spMk id="7" creationId="{2727D650-CF57-5E46-A7D8-BB25AFE2B6B9}"/>
          </ac:spMkLst>
        </pc:spChg>
        <pc:spChg chg="del">
          <ac:chgData name="Przemysław Sokołowski" userId="679dc00b-e69e-45f0-8878-fe5ced47bfd1" providerId="ADAL" clId="{DD989FE9-2EDB-467E-BCD6-6B4DD86C97AF}" dt="2024-04-09T13:40:43.689" v="1101" actId="478"/>
          <ac:spMkLst>
            <pc:docMk/>
            <pc:sldMk cId="1855086856" sldId="312"/>
            <ac:spMk id="14" creationId="{951FD104-0502-E54B-36BF-429340097B9D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15" creationId="{0F58F441-6DAB-D325-6578-37A177B7D109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16" creationId="{857DBD45-8090-BF6C-0B87-26FB17CB81C8}"/>
          </ac:spMkLst>
        </pc:spChg>
        <pc:spChg chg="del">
          <ac:chgData name="Przemysław Sokołowski" userId="679dc00b-e69e-45f0-8878-fe5ced47bfd1" providerId="ADAL" clId="{DD989FE9-2EDB-467E-BCD6-6B4DD86C97AF}" dt="2024-04-09T13:41:55.632" v="1124" actId="478"/>
          <ac:spMkLst>
            <pc:docMk/>
            <pc:sldMk cId="1855086856" sldId="312"/>
            <ac:spMk id="17" creationId="{E75BC285-F3C0-1968-10C2-6376AA31AE83}"/>
          </ac:spMkLst>
        </pc:spChg>
        <pc:spChg chg="del">
          <ac:chgData name="Przemysław Sokołowski" userId="679dc00b-e69e-45f0-8878-fe5ced47bfd1" providerId="ADAL" clId="{DD989FE9-2EDB-467E-BCD6-6B4DD86C97AF}" dt="2024-04-09T13:41:54.146" v="1123" actId="478"/>
          <ac:spMkLst>
            <pc:docMk/>
            <pc:sldMk cId="1855086856" sldId="312"/>
            <ac:spMk id="18" creationId="{4D8A9C92-A11D-EAAC-D46B-F88F99995917}"/>
          </ac:spMkLst>
        </pc:spChg>
        <pc:spChg chg="del">
          <ac:chgData name="Przemysław Sokołowski" userId="679dc00b-e69e-45f0-8878-fe5ced47bfd1" providerId="ADAL" clId="{DD989FE9-2EDB-467E-BCD6-6B4DD86C97AF}" dt="2024-04-09T13:41:58.459" v="1125" actId="478"/>
          <ac:spMkLst>
            <pc:docMk/>
            <pc:sldMk cId="1855086856" sldId="312"/>
            <ac:spMk id="19" creationId="{5BD7E577-F851-10B4-7B32-FE812D17F140}"/>
          </ac:spMkLst>
        </pc:spChg>
        <pc:spChg chg="add mod">
          <ac:chgData name="Przemysław Sokołowski" userId="679dc00b-e69e-45f0-8878-fe5ced47bfd1" providerId="ADAL" clId="{DD989FE9-2EDB-467E-BCD6-6B4DD86C97AF}" dt="2024-04-09T13:41:05.495" v="1103"/>
          <ac:spMkLst>
            <pc:docMk/>
            <pc:sldMk cId="1855086856" sldId="312"/>
            <ac:spMk id="20" creationId="{3FE69448-6FBA-4CCD-C1F9-8ADCE10EAECA}"/>
          </ac:spMkLst>
        </pc:spChg>
        <pc:spChg chg="add mod">
          <ac:chgData name="Przemysław Sokołowski" userId="679dc00b-e69e-45f0-8878-fe5ced47bfd1" providerId="ADAL" clId="{DD989FE9-2EDB-467E-BCD6-6B4DD86C97AF}" dt="2024-04-09T13:41:05.495" v="1103"/>
          <ac:spMkLst>
            <pc:docMk/>
            <pc:sldMk cId="1855086856" sldId="312"/>
            <ac:spMk id="21" creationId="{E8102936-7355-7F41-BCF4-879293DF3AFD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22" creationId="{52C02998-3F08-0DA7-85FB-C31C1C9D2587}"/>
          </ac:spMkLst>
        </pc:spChg>
        <pc:spChg chg="add mod">
          <ac:chgData name="Przemysław Sokołowski" userId="679dc00b-e69e-45f0-8878-fe5ced47bfd1" providerId="ADAL" clId="{DD989FE9-2EDB-467E-BCD6-6B4DD86C97AF}" dt="2024-04-09T13:41:11.890" v="1107" actId="1076"/>
          <ac:spMkLst>
            <pc:docMk/>
            <pc:sldMk cId="1855086856" sldId="312"/>
            <ac:spMk id="23" creationId="{234B5B1B-2328-C7D2-C435-CA5D7D5B4426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24" creationId="{D2278EFE-5B97-D140-8E80-03BBF8931543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25" creationId="{F4E82EBE-F6C9-2F78-8CD7-358CF9F638C9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26" creationId="{406A3736-06ED-2580-B87F-3301241FEA7B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27" creationId="{9FFBB426-CA20-F72E-0DAD-D099ED074A93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28" creationId="{B2E467BA-8272-5F0F-E57A-EF9C105E54BE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29" creationId="{F6D1F142-9EA2-35B0-2F91-6E4888F3F297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30" creationId="{30BD51FA-0DAE-6DF9-13F1-A2DA42FCFBCC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31" creationId="{27724879-F07B-2E41-BD56-149DA9AD2C57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32" creationId="{53FEF9C1-CBB8-FBAF-6846-46E41D98F076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33" creationId="{C8A54895-D3F2-DFC0-7ADE-85A68C87EB44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34" creationId="{50EF8C84-F069-D542-6CF6-A4FE22A3EDBF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35" creationId="{1BC8B785-D03B-1F19-5841-02B8485B5C10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36" creationId="{DD0C3569-0046-EC03-C395-30EB6611F776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37" creationId="{8B84E582-EBD0-3132-3652-C7C3DCC4E543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57" creationId="{0FAE6F24-F3CB-6B41-1C06-0A60735A26DB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58" creationId="{F4BDFF34-3A3B-2E05-0F1D-BB5A61992E48}"/>
          </ac:spMkLst>
        </pc:spChg>
        <pc:spChg chg="del topLvl">
          <ac:chgData name="Przemysław Sokołowski" userId="679dc00b-e69e-45f0-8878-fe5ced47bfd1" providerId="ADAL" clId="{DD989FE9-2EDB-467E-BCD6-6B4DD86C97AF}" dt="2024-04-09T13:42:03.710" v="1127" actId="478"/>
          <ac:spMkLst>
            <pc:docMk/>
            <pc:sldMk cId="1855086856" sldId="312"/>
            <ac:spMk id="65" creationId="{DCF88B8C-D9AD-F3F2-DD95-62F31C13A8A9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69" creationId="{0B93AF34-347B-CD8D-8A02-1A6FBF836890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70" creationId="{CBB7DFB2-A39B-43C0-A6C1-A445C53D6E18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71" creationId="{5F718B41-F2D2-A0FB-56FC-9CB57FE3E0AD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72" creationId="{C95ADA51-29A0-3CF9-C651-A8EB5963B0EB}"/>
          </ac:spMkLst>
        </pc:spChg>
        <pc:spChg chg="del">
          <ac:chgData name="Przemysław Sokołowski" userId="679dc00b-e69e-45f0-8878-fe5ced47bfd1" providerId="ADAL" clId="{DD989FE9-2EDB-467E-BCD6-6B4DD86C97AF}" dt="2024-04-09T13:41:23.260" v="1111" actId="478"/>
          <ac:spMkLst>
            <pc:docMk/>
            <pc:sldMk cId="1855086856" sldId="312"/>
            <ac:spMk id="73" creationId="{BBB40E76-B01A-2DE8-D550-028CE1241519}"/>
          </ac:spMkLst>
        </pc:spChg>
        <pc:spChg chg="del mod">
          <ac:chgData name="Przemysław Sokołowski" userId="679dc00b-e69e-45f0-8878-fe5ced47bfd1" providerId="ADAL" clId="{DD989FE9-2EDB-467E-BCD6-6B4DD86C97AF}" dt="2024-04-09T13:41:15.655" v="1109" actId="478"/>
          <ac:spMkLst>
            <pc:docMk/>
            <pc:sldMk cId="1855086856" sldId="312"/>
            <ac:spMk id="74" creationId="{002005BE-E20D-A0FE-FF05-7BEDD285B8C2}"/>
          </ac:spMkLst>
        </pc:spChg>
        <pc:spChg chg="del">
          <ac:chgData name="Przemysław Sokołowski" userId="679dc00b-e69e-45f0-8878-fe5ced47bfd1" providerId="ADAL" clId="{DD989FE9-2EDB-467E-BCD6-6B4DD86C97AF}" dt="2024-04-09T13:41:34.165" v="1116" actId="478"/>
          <ac:spMkLst>
            <pc:docMk/>
            <pc:sldMk cId="1855086856" sldId="312"/>
            <ac:spMk id="82" creationId="{ADAA3EF7-209C-D0D2-576C-B1A0A0B0411D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83" creationId="{BBC8DEE2-72F0-9760-9782-0C50D6FDD364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84" creationId="{B1A8E839-DD61-6449-9CFE-B5117D6C63E2}"/>
          </ac:spMkLst>
        </pc:spChg>
        <pc:spChg chg="del mod">
          <ac:chgData name="Przemysław Sokołowski" userId="679dc00b-e69e-45f0-8878-fe5ced47bfd1" providerId="ADAL" clId="{DD989FE9-2EDB-467E-BCD6-6B4DD86C97AF}" dt="2024-04-09T13:41:28.075" v="1114" actId="478"/>
          <ac:spMkLst>
            <pc:docMk/>
            <pc:sldMk cId="1855086856" sldId="312"/>
            <ac:spMk id="87" creationId="{F599040C-4E92-A40F-85F4-2C33EE1F012F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88" creationId="{9D2BABED-B733-4056-FF51-8DCC7C865BBC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90" creationId="{35C879DA-637C-08B8-E987-8ACE98FC4D42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91" creationId="{2EB966DC-CE54-8C28-585B-7344445E6F62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93" creationId="{E816DFE3-0E00-11D1-7420-0CAFE8719DF0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94" creationId="{0213C4CD-7738-59AB-5670-5B891B1447A2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95" creationId="{1831F76A-8836-86BF-CBBA-0650DD1902BE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96" creationId="{0533180F-3A30-B7EE-9C3B-A837549F3050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97" creationId="{C1664F4B-C742-C2C8-A16D-E259759D9727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98" creationId="{70683368-74CB-45F1-6F66-F5E5EB503277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99" creationId="{6048A603-B361-3725-FC39-5C85D2C2B2E3}"/>
          </ac:spMkLst>
        </pc:spChg>
        <pc:spChg chg="del">
          <ac:chgData name="Przemysław Sokołowski" userId="679dc00b-e69e-45f0-8878-fe5ced47bfd1" providerId="ADAL" clId="{DD989FE9-2EDB-467E-BCD6-6B4DD86C97AF}" dt="2024-04-09T13:42:08.301" v="1128" actId="478"/>
          <ac:spMkLst>
            <pc:docMk/>
            <pc:sldMk cId="1855086856" sldId="312"/>
            <ac:spMk id="100" creationId="{744F65E4-6654-654D-5523-7058E63A95BC}"/>
          </ac:spMkLst>
        </pc:spChg>
        <pc:spChg chg="del">
          <ac:chgData name="Przemysław Sokołowski" userId="679dc00b-e69e-45f0-8878-fe5ced47bfd1" providerId="ADAL" clId="{DD989FE9-2EDB-467E-BCD6-6B4DD86C97AF}" dt="2024-04-09T13:42:14.575" v="1132" actId="478"/>
          <ac:spMkLst>
            <pc:docMk/>
            <pc:sldMk cId="1855086856" sldId="312"/>
            <ac:spMk id="107" creationId="{6FD116E5-BC86-E22D-F34E-042B582E5421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108" creationId="{860516E9-D6EA-2620-F01A-7463A01BA42E}"/>
          </ac:spMkLst>
        </pc:spChg>
        <pc:spChg chg="del">
          <ac:chgData name="Przemysław Sokołowski" userId="679dc00b-e69e-45f0-8878-fe5ced47bfd1" providerId="ADAL" clId="{DD989FE9-2EDB-467E-BCD6-6B4DD86C97AF}" dt="2024-04-09T13:41:32.861" v="1115" actId="478"/>
          <ac:spMkLst>
            <pc:docMk/>
            <pc:sldMk cId="1855086856" sldId="312"/>
            <ac:spMk id="109" creationId="{EFF14727-F8C7-21EE-A1D5-AD2B849106A3}"/>
          </ac:spMkLst>
        </pc:spChg>
        <pc:spChg chg="add mod">
          <ac:chgData name="Przemysław Sokołowski" userId="679dc00b-e69e-45f0-8878-fe5ced47bfd1" providerId="ADAL" clId="{DD989FE9-2EDB-467E-BCD6-6B4DD86C97AF}" dt="2024-04-09T13:41:17.692" v="1110"/>
          <ac:spMkLst>
            <pc:docMk/>
            <pc:sldMk cId="1855086856" sldId="312"/>
            <ac:spMk id="111" creationId="{07D593BB-F53B-5ED4-084D-7B5735911A26}"/>
          </ac:spMkLst>
        </pc:spChg>
        <pc:spChg chg="add mod">
          <ac:chgData name="Przemysław Sokołowski" userId="679dc00b-e69e-45f0-8878-fe5ced47bfd1" providerId="ADAL" clId="{DD989FE9-2EDB-467E-BCD6-6B4DD86C97AF}" dt="2024-04-09T13:41:17.692" v="1110"/>
          <ac:spMkLst>
            <pc:docMk/>
            <pc:sldMk cId="1855086856" sldId="312"/>
            <ac:spMk id="112" creationId="{084A3142-A5AB-2638-0F20-65BCD064A65D}"/>
          </ac:spMkLst>
        </pc:spChg>
        <pc:spChg chg="add mod">
          <ac:chgData name="Przemysław Sokołowski" userId="679dc00b-e69e-45f0-8878-fe5ced47bfd1" providerId="ADAL" clId="{DD989FE9-2EDB-467E-BCD6-6B4DD86C97AF}" dt="2024-04-09T13:42:37.963" v="1190" actId="20577"/>
          <ac:spMkLst>
            <pc:docMk/>
            <pc:sldMk cId="1855086856" sldId="312"/>
            <ac:spMk id="113" creationId="{6CF3CF57-E790-E9F4-BDBD-1BAC00551B00}"/>
          </ac:spMkLst>
        </pc:spChg>
        <pc:spChg chg="add mod">
          <ac:chgData name="Przemysław Sokołowski" userId="679dc00b-e69e-45f0-8878-fe5ced47bfd1" providerId="ADAL" clId="{DD989FE9-2EDB-467E-BCD6-6B4DD86C97AF}" dt="2024-04-09T13:44:03.097" v="1206" actId="20577"/>
          <ac:spMkLst>
            <pc:docMk/>
            <pc:sldMk cId="1855086856" sldId="312"/>
            <ac:spMk id="114" creationId="{54882676-D11F-C990-7AD5-05E36A71271A}"/>
          </ac:spMkLst>
        </pc:spChg>
        <pc:grpChg chg="del">
          <ac:chgData name="Przemysław Sokołowski" userId="679dc00b-e69e-45f0-8878-fe5ced47bfd1" providerId="ADAL" clId="{DD989FE9-2EDB-467E-BCD6-6B4DD86C97AF}" dt="2024-04-09T13:42:08.301" v="1128" actId="478"/>
          <ac:grpSpMkLst>
            <pc:docMk/>
            <pc:sldMk cId="1855086856" sldId="312"/>
            <ac:grpSpMk id="60" creationId="{5B4DB346-7084-0751-51FC-8A8CCBBA872F}"/>
          </ac:grpSpMkLst>
        </pc:grpChg>
        <pc:grpChg chg="del">
          <ac:chgData name="Przemysław Sokołowski" userId="679dc00b-e69e-45f0-8878-fe5ced47bfd1" providerId="ADAL" clId="{DD989FE9-2EDB-467E-BCD6-6B4DD86C97AF}" dt="2024-04-09T13:42:02.389" v="1126" actId="478"/>
          <ac:grpSpMkLst>
            <pc:docMk/>
            <pc:sldMk cId="1855086856" sldId="312"/>
            <ac:grpSpMk id="63" creationId="{3651C79D-DD80-5BC5-1B26-27B169F094A0}"/>
          </ac:grpSpMkLst>
        </pc:grpChg>
        <pc:grpChg chg="del">
          <ac:chgData name="Przemysław Sokołowski" userId="679dc00b-e69e-45f0-8878-fe5ced47bfd1" providerId="ADAL" clId="{DD989FE9-2EDB-467E-BCD6-6B4DD86C97AF}" dt="2024-04-09T13:42:08.301" v="1128" actId="478"/>
          <ac:grpSpMkLst>
            <pc:docMk/>
            <pc:sldMk cId="1855086856" sldId="312"/>
            <ac:grpSpMk id="66" creationId="{92726767-41BF-91DA-5FA9-70469376F625}"/>
          </ac:grpSpMkLst>
        </pc:grpChg>
        <pc:picChg chg="del">
          <ac:chgData name="Przemysław Sokołowski" userId="679dc00b-e69e-45f0-8878-fe5ced47bfd1" providerId="ADAL" clId="{DD989FE9-2EDB-467E-BCD6-6B4DD86C97AF}" dt="2024-04-09T13:42:10.879" v="1129" actId="478"/>
          <ac:picMkLst>
            <pc:docMk/>
            <pc:sldMk cId="1855086856" sldId="312"/>
            <ac:picMk id="10" creationId="{6191A92B-D41D-C957-D475-AF58958B1B3A}"/>
          </ac:picMkLst>
        </pc:picChg>
        <pc:picChg chg="del">
          <ac:chgData name="Przemysław Sokołowski" userId="679dc00b-e69e-45f0-8878-fe5ced47bfd1" providerId="ADAL" clId="{DD989FE9-2EDB-467E-BCD6-6B4DD86C97AF}" dt="2024-04-09T13:42:11.554" v="1130" actId="478"/>
          <ac:picMkLst>
            <pc:docMk/>
            <pc:sldMk cId="1855086856" sldId="312"/>
            <ac:picMk id="11" creationId="{D780BC20-8511-62CB-7FFB-B2EFBEACB443}"/>
          </ac:picMkLst>
        </pc:picChg>
        <pc:picChg chg="del">
          <ac:chgData name="Przemysław Sokołowski" userId="679dc00b-e69e-45f0-8878-fe5ced47bfd1" providerId="ADAL" clId="{DD989FE9-2EDB-467E-BCD6-6B4DD86C97AF}" dt="2024-04-09T13:41:24.039" v="1112" actId="478"/>
          <ac:picMkLst>
            <pc:docMk/>
            <pc:sldMk cId="1855086856" sldId="312"/>
            <ac:picMk id="12" creationId="{2F52F899-0A69-9D0F-645F-D69B97E95AD8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13" creationId="{4F9B464D-9547-1A1F-E51E-49AC4E377D41}"/>
          </ac:picMkLst>
        </pc:picChg>
        <pc:picChg chg="add del mod">
          <ac:chgData name="Przemysław Sokołowski" userId="679dc00b-e69e-45f0-8878-fe5ced47bfd1" providerId="ADAL" clId="{DD989FE9-2EDB-467E-BCD6-6B4DD86C97AF}" dt="2024-04-10T09:37:23.772" v="1299" actId="1076"/>
          <ac:picMkLst>
            <pc:docMk/>
            <pc:sldMk cId="1855086856" sldId="312"/>
            <ac:picMk id="59" creationId="{9D3661DA-31DD-8A18-17A3-F7F2F1825462}"/>
          </ac:picMkLst>
        </pc:picChg>
        <pc:picChg chg="del topLvl">
          <ac:chgData name="Przemysław Sokołowski" userId="679dc00b-e69e-45f0-8878-fe5ced47bfd1" providerId="ADAL" clId="{DD989FE9-2EDB-467E-BCD6-6B4DD86C97AF}" dt="2024-04-09T13:42:02.389" v="1126" actId="478"/>
          <ac:picMkLst>
            <pc:docMk/>
            <pc:sldMk cId="1855086856" sldId="312"/>
            <ac:picMk id="64" creationId="{751CBD59-27B0-4E73-DCA5-0BEF4AAD8CB8}"/>
          </ac:picMkLst>
        </pc:picChg>
        <pc:picChg chg="del">
          <ac:chgData name="Przemysław Sokołowski" userId="679dc00b-e69e-45f0-8878-fe5ced47bfd1" providerId="ADAL" clId="{DD989FE9-2EDB-467E-BCD6-6B4DD86C97AF}" dt="2024-04-09T13:41:32.861" v="1115" actId="478"/>
          <ac:picMkLst>
            <pc:docMk/>
            <pc:sldMk cId="1855086856" sldId="312"/>
            <ac:picMk id="75" creationId="{5B147B43-C70C-916C-B904-DE459097C2A4}"/>
          </ac:picMkLst>
        </pc:picChg>
        <pc:picChg chg="del">
          <ac:chgData name="Przemysław Sokołowski" userId="679dc00b-e69e-45f0-8878-fe5ced47bfd1" providerId="ADAL" clId="{DD989FE9-2EDB-467E-BCD6-6B4DD86C97AF}" dt="2024-04-09T13:41:32.861" v="1115" actId="478"/>
          <ac:picMkLst>
            <pc:docMk/>
            <pc:sldMk cId="1855086856" sldId="312"/>
            <ac:picMk id="76" creationId="{D6ED55C1-5384-ADBD-922F-ED844EB0DBEF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77" creationId="{E15C5535-1E1C-A298-329E-970897A67CDF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78" creationId="{28EC3A20-7B66-0111-3DAB-970A62ACF703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79" creationId="{E1492D1B-2E5D-6085-9DC9-5BC3AA788608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80" creationId="{9B7ACA47-1F38-468C-FFAF-3AC413096060}"/>
          </ac:picMkLst>
        </pc:picChg>
        <pc:picChg chg="del">
          <ac:chgData name="Przemysław Sokołowski" userId="679dc00b-e69e-45f0-8878-fe5ced47bfd1" providerId="ADAL" clId="{DD989FE9-2EDB-467E-BCD6-6B4DD86C97AF}" dt="2024-04-09T13:41:37.525" v="1119" actId="478"/>
          <ac:picMkLst>
            <pc:docMk/>
            <pc:sldMk cId="1855086856" sldId="312"/>
            <ac:picMk id="81" creationId="{A15E2F58-667F-4C55-1AB6-BDCEF37C1E82}"/>
          </ac:picMkLst>
        </pc:picChg>
        <pc:picChg chg="del">
          <ac:chgData name="Przemysław Sokołowski" userId="679dc00b-e69e-45f0-8878-fe5ced47bfd1" providerId="ADAL" clId="{DD989FE9-2EDB-467E-BCD6-6B4DD86C97AF}" dt="2024-04-09T13:41:52.720" v="1122" actId="478"/>
          <ac:picMkLst>
            <pc:docMk/>
            <pc:sldMk cId="1855086856" sldId="312"/>
            <ac:picMk id="85" creationId="{3E6651E7-DBDF-5F1E-CD74-7551291D6EB1}"/>
          </ac:picMkLst>
        </pc:picChg>
        <pc:picChg chg="del">
          <ac:chgData name="Przemysław Sokołowski" userId="679dc00b-e69e-45f0-8878-fe5ced47bfd1" providerId="ADAL" clId="{DD989FE9-2EDB-467E-BCD6-6B4DD86C97AF}" dt="2024-04-09T13:41:50.567" v="1121" actId="478"/>
          <ac:picMkLst>
            <pc:docMk/>
            <pc:sldMk cId="1855086856" sldId="312"/>
            <ac:picMk id="86" creationId="{887ED4D4-B95E-64F9-D0FA-CB78B80986B9}"/>
          </ac:picMkLst>
        </pc:picChg>
        <pc:picChg chg="del">
          <ac:chgData name="Przemysław Sokołowski" userId="679dc00b-e69e-45f0-8878-fe5ced47bfd1" providerId="ADAL" clId="{DD989FE9-2EDB-467E-BCD6-6B4DD86C97AF}" dt="2024-04-09T13:41:49.015" v="1120" actId="478"/>
          <ac:picMkLst>
            <pc:docMk/>
            <pc:sldMk cId="1855086856" sldId="312"/>
            <ac:picMk id="89" creationId="{7528A4BA-C40B-6899-FA01-7BCB0E56301D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92" creationId="{F0BACC12-D411-E151-8901-76BF0F3711CD}"/>
          </ac:picMkLst>
        </pc:picChg>
        <pc:picChg chg="del">
          <ac:chgData name="Przemysław Sokołowski" userId="679dc00b-e69e-45f0-8878-fe5ced47bfd1" providerId="ADAL" clId="{DD989FE9-2EDB-467E-BCD6-6B4DD86C97AF}" dt="2024-04-09T13:41:32.861" v="1115" actId="478"/>
          <ac:picMkLst>
            <pc:docMk/>
            <pc:sldMk cId="1855086856" sldId="312"/>
            <ac:picMk id="101" creationId="{20231E3D-C8F5-1856-172D-2A809195A526}"/>
          </ac:picMkLst>
        </pc:picChg>
        <pc:picChg chg="del">
          <ac:chgData name="Przemysław Sokołowski" userId="679dc00b-e69e-45f0-8878-fe5ced47bfd1" providerId="ADAL" clId="{DD989FE9-2EDB-467E-BCD6-6B4DD86C97AF}" dt="2024-04-09T13:41:32.861" v="1115" actId="478"/>
          <ac:picMkLst>
            <pc:docMk/>
            <pc:sldMk cId="1855086856" sldId="312"/>
            <ac:picMk id="102" creationId="{365B19AA-4612-3930-9953-3AC27241A57B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103" creationId="{1C654369-3D95-D707-0C55-0ED470B715DC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104" creationId="{2D22C9F2-5B04-D5FB-F045-D71D20A31556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105" creationId="{8DB5E94B-6B39-3119-64DD-A6FAD8A59399}"/>
          </ac:picMkLst>
        </pc:picChg>
        <pc:picChg chg="del">
          <ac:chgData name="Przemysław Sokołowski" userId="679dc00b-e69e-45f0-8878-fe5ced47bfd1" providerId="ADAL" clId="{DD989FE9-2EDB-467E-BCD6-6B4DD86C97AF}" dt="2024-04-09T13:42:08.301" v="1128" actId="478"/>
          <ac:picMkLst>
            <pc:docMk/>
            <pc:sldMk cId="1855086856" sldId="312"/>
            <ac:picMk id="106" creationId="{5CBD9E31-9B42-ABDC-B8C6-6A3F39DDEEED}"/>
          </ac:picMkLst>
        </pc:picChg>
        <pc:picChg chg="del">
          <ac:chgData name="Przemysław Sokołowski" userId="679dc00b-e69e-45f0-8878-fe5ced47bfd1" providerId="ADAL" clId="{DD989FE9-2EDB-467E-BCD6-6B4DD86C97AF}" dt="2024-04-09T13:42:13.331" v="1131" actId="478"/>
          <ac:picMkLst>
            <pc:docMk/>
            <pc:sldMk cId="1855086856" sldId="312"/>
            <ac:picMk id="110" creationId="{43D57CF8-E53C-5ADC-EC3B-8D24AD27B6CD}"/>
          </ac:picMkLst>
        </pc:picChg>
        <pc:picChg chg="add mod ord">
          <ac:chgData name="Przemysław Sokołowski" userId="679dc00b-e69e-45f0-8878-fe5ced47bfd1" providerId="ADAL" clId="{DD989FE9-2EDB-467E-BCD6-6B4DD86C97AF}" dt="2024-04-09T13:44:10.702" v="1207" actId="1076"/>
          <ac:picMkLst>
            <pc:docMk/>
            <pc:sldMk cId="1855086856" sldId="312"/>
            <ac:picMk id="115" creationId="{2C469518-498C-12B5-A966-78FA442C4FEF}"/>
          </ac:picMkLst>
        </pc:picChg>
        <pc:picChg chg="add mod">
          <ac:chgData name="Przemysław Sokołowski" userId="679dc00b-e69e-45f0-8878-fe5ced47bfd1" providerId="ADAL" clId="{DD989FE9-2EDB-467E-BCD6-6B4DD86C97AF}" dt="2024-04-09T13:42:52.802" v="1194" actId="1076"/>
          <ac:picMkLst>
            <pc:docMk/>
            <pc:sldMk cId="1855086856" sldId="312"/>
            <ac:picMk id="116" creationId="{F46EB98F-A7BB-9963-A559-BC7989058ADD}"/>
          </ac:picMkLst>
        </pc:picChg>
      </pc:sldChg>
      <pc:sldChg chg="add del setBg">
        <pc:chgData name="Przemysław Sokołowski" userId="679dc00b-e69e-45f0-8878-fe5ced47bfd1" providerId="ADAL" clId="{DD989FE9-2EDB-467E-BCD6-6B4DD86C97AF}" dt="2024-04-09T11:48:02.684" v="616" actId="47"/>
        <pc:sldMkLst>
          <pc:docMk/>
          <pc:sldMk cId="747049526" sldId="313"/>
        </pc:sldMkLst>
      </pc:sldChg>
      <pc:sldChg chg="delSp modSp add mod setBg modNotesTx">
        <pc:chgData name="Przemysław Sokołowski" userId="679dc00b-e69e-45f0-8878-fe5ced47bfd1" providerId="ADAL" clId="{DD989FE9-2EDB-467E-BCD6-6B4DD86C97AF}" dt="2024-04-10T09:40:49.169" v="1300"/>
        <pc:sldMkLst>
          <pc:docMk/>
          <pc:sldMk cId="3954995927" sldId="313"/>
        </pc:sldMkLst>
        <pc:spChg chg="mod">
          <ac:chgData name="Przemysław Sokołowski" userId="679dc00b-e69e-45f0-8878-fe5ced47bfd1" providerId="ADAL" clId="{DD989FE9-2EDB-467E-BCD6-6B4DD86C97AF}" dt="2024-04-09T11:56:17.476" v="976" actId="1035"/>
          <ac:spMkLst>
            <pc:docMk/>
            <pc:sldMk cId="3954995927" sldId="313"/>
            <ac:spMk id="5" creationId="{D2E9896C-F199-08C8-ECCE-F9690923312F}"/>
          </ac:spMkLst>
        </pc:spChg>
        <pc:spChg chg="mod">
          <ac:chgData name="Przemysław Sokołowski" userId="679dc00b-e69e-45f0-8878-fe5ced47bfd1" providerId="ADAL" clId="{DD989FE9-2EDB-467E-BCD6-6B4DD86C97AF}" dt="2024-04-09T11:56:09.346" v="960" actId="20577"/>
          <ac:spMkLst>
            <pc:docMk/>
            <pc:sldMk cId="3954995927" sldId="313"/>
            <ac:spMk id="7" creationId="{2727D650-CF57-5E46-A7D8-BB25AFE2B6B9}"/>
          </ac:spMkLst>
        </pc:spChg>
        <pc:spChg chg="mod">
          <ac:chgData name="Przemysław Sokołowski" userId="679dc00b-e69e-45f0-8878-fe5ced47bfd1" providerId="ADAL" clId="{DD989FE9-2EDB-467E-BCD6-6B4DD86C97AF}" dt="2024-04-09T11:51:28.300" v="812" actId="12789"/>
          <ac:spMkLst>
            <pc:docMk/>
            <pc:sldMk cId="3954995927" sldId="313"/>
            <ac:spMk id="11" creationId="{2A0BD4DC-3752-B810-83C4-8190AD6D2BAF}"/>
          </ac:spMkLst>
        </pc:spChg>
        <pc:spChg chg="mod">
          <ac:chgData name="Przemysław Sokołowski" userId="679dc00b-e69e-45f0-8878-fe5ced47bfd1" providerId="ADAL" clId="{DD989FE9-2EDB-467E-BCD6-6B4DD86C97AF}" dt="2024-04-09T11:51:28.300" v="812" actId="12789"/>
          <ac:spMkLst>
            <pc:docMk/>
            <pc:sldMk cId="3954995927" sldId="313"/>
            <ac:spMk id="12" creationId="{BF8FD9AF-958F-6CE2-C3B7-9A5DE72A59A9}"/>
          </ac:spMkLst>
        </pc:spChg>
        <pc:spChg chg="mod">
          <ac:chgData name="Przemysław Sokołowski" userId="679dc00b-e69e-45f0-8878-fe5ced47bfd1" providerId="ADAL" clId="{DD989FE9-2EDB-467E-BCD6-6B4DD86C97AF}" dt="2024-04-09T11:51:28.300" v="812" actId="12789"/>
          <ac:spMkLst>
            <pc:docMk/>
            <pc:sldMk cId="3954995927" sldId="313"/>
            <ac:spMk id="13" creationId="{5AE49CAB-8EBD-5E7B-C71B-587BC4C0CD34}"/>
          </ac:spMkLst>
        </pc:spChg>
        <pc:spChg chg="mod">
          <ac:chgData name="Przemysław Sokołowski" userId="679dc00b-e69e-45f0-8878-fe5ced47bfd1" providerId="ADAL" clId="{DD989FE9-2EDB-467E-BCD6-6B4DD86C97AF}" dt="2024-04-09T11:54:45.455" v="883" actId="20577"/>
          <ac:spMkLst>
            <pc:docMk/>
            <pc:sldMk cId="3954995927" sldId="313"/>
            <ac:spMk id="14" creationId="{951FD104-0502-E54B-36BF-429340097B9D}"/>
          </ac:spMkLst>
        </pc:spChg>
        <pc:spChg chg="del mod">
          <ac:chgData name="Przemysław Sokołowski" userId="679dc00b-e69e-45f0-8878-fe5ced47bfd1" providerId="ADAL" clId="{DD989FE9-2EDB-467E-BCD6-6B4DD86C97AF}" dt="2024-04-09T11:54:00.618" v="838" actId="478"/>
          <ac:spMkLst>
            <pc:docMk/>
            <pc:sldMk cId="3954995927" sldId="313"/>
            <ac:spMk id="18" creationId="{3CB0E41E-B1C6-D825-3ECC-B38D0C406182}"/>
          </ac:spMkLst>
        </pc:spChg>
        <pc:spChg chg="del">
          <ac:chgData name="Przemysław Sokołowski" userId="679dc00b-e69e-45f0-8878-fe5ced47bfd1" providerId="ADAL" clId="{DD989FE9-2EDB-467E-BCD6-6B4DD86C97AF}" dt="2024-04-09T11:54:21.169" v="853" actId="478"/>
          <ac:spMkLst>
            <pc:docMk/>
            <pc:sldMk cId="3954995927" sldId="313"/>
            <ac:spMk id="20" creationId="{38A228F9-1FDD-C4E6-9D0B-FE9B4CEDA40D}"/>
          </ac:spMkLst>
        </pc:spChg>
        <pc:spChg chg="mod">
          <ac:chgData name="Przemysław Sokołowski" userId="679dc00b-e69e-45f0-8878-fe5ced47bfd1" providerId="ADAL" clId="{DD989FE9-2EDB-467E-BCD6-6B4DD86C97AF}" dt="2024-04-09T13:38:48.126" v="1096" actId="20577"/>
          <ac:spMkLst>
            <pc:docMk/>
            <pc:sldMk cId="3954995927" sldId="313"/>
            <ac:spMk id="23" creationId="{186E72BE-6400-CCE9-521C-B1CFAC039A6F}"/>
          </ac:spMkLst>
        </pc:spChg>
        <pc:spChg chg="del">
          <ac:chgData name="Przemysław Sokołowski" userId="679dc00b-e69e-45f0-8878-fe5ced47bfd1" providerId="ADAL" clId="{DD989FE9-2EDB-467E-BCD6-6B4DD86C97AF}" dt="2024-04-09T11:54:28.294" v="856" actId="478"/>
          <ac:spMkLst>
            <pc:docMk/>
            <pc:sldMk cId="3954995927" sldId="313"/>
            <ac:spMk id="24" creationId="{0BCC6755-DF9E-8B9F-2772-13E28FA342C9}"/>
          </ac:spMkLst>
        </pc:spChg>
        <pc:spChg chg="mod">
          <ac:chgData name="Przemysław Sokołowski" userId="679dc00b-e69e-45f0-8878-fe5ced47bfd1" providerId="ADAL" clId="{DD989FE9-2EDB-467E-BCD6-6B4DD86C97AF}" dt="2024-04-09T11:54:09.408" v="851" actId="20577"/>
          <ac:spMkLst>
            <pc:docMk/>
            <pc:sldMk cId="3954995927" sldId="313"/>
            <ac:spMk id="26" creationId="{BEE5D539-40D4-CB1F-F7AF-222400FC3E24}"/>
          </ac:spMkLst>
        </pc:spChg>
        <pc:picChg chg="mod">
          <ac:chgData name="Przemysław Sokołowski" userId="679dc00b-e69e-45f0-8878-fe5ced47bfd1" providerId="ADAL" clId="{DD989FE9-2EDB-467E-BCD6-6B4DD86C97AF}" dt="2024-04-09T11:51:28.300" v="812" actId="12789"/>
          <ac:picMkLst>
            <pc:docMk/>
            <pc:sldMk cId="3954995927" sldId="313"/>
            <ac:picMk id="16" creationId="{323A23AE-0C48-64F8-3C01-21B24F93CB24}"/>
          </ac:picMkLst>
        </pc:picChg>
        <pc:picChg chg="mod">
          <ac:chgData name="Przemysław Sokołowski" userId="679dc00b-e69e-45f0-8878-fe5ced47bfd1" providerId="ADAL" clId="{DD989FE9-2EDB-467E-BCD6-6B4DD86C97AF}" dt="2024-04-09T11:51:28.300" v="812" actId="12789"/>
          <ac:picMkLst>
            <pc:docMk/>
            <pc:sldMk cId="3954995927" sldId="313"/>
            <ac:picMk id="17" creationId="{7DE7B9F3-2C87-198C-D7F7-2EEF5A3816A2}"/>
          </ac:picMkLst>
        </pc:picChg>
        <pc:picChg chg="del">
          <ac:chgData name="Przemysław Sokołowski" userId="679dc00b-e69e-45f0-8878-fe5ced47bfd1" providerId="ADAL" clId="{DD989FE9-2EDB-467E-BCD6-6B4DD86C97AF}" dt="2024-04-09T11:54:19.970" v="852" actId="478"/>
          <ac:picMkLst>
            <pc:docMk/>
            <pc:sldMk cId="3954995927" sldId="313"/>
            <ac:picMk id="21" creationId="{E17DBE40-69EE-F2D8-9E07-C7D7A9F54ADA}"/>
          </ac:picMkLst>
        </pc:picChg>
      </pc:sldChg>
      <pc:sldChg chg="addSp delSp modSp add mod setBg delAnim modAnim modNotesTx">
        <pc:chgData name="Przemysław Sokołowski" userId="679dc00b-e69e-45f0-8878-fe5ced47bfd1" providerId="ADAL" clId="{DD989FE9-2EDB-467E-BCD6-6B4DD86C97AF}" dt="2024-04-10T09:51:08.845" v="1424"/>
        <pc:sldMkLst>
          <pc:docMk/>
          <pc:sldMk cId="4007099352" sldId="314"/>
        </pc:sldMkLst>
        <pc:spChg chg="add del">
          <ac:chgData name="Przemysław Sokołowski" userId="679dc00b-e69e-45f0-8878-fe5ced47bfd1" providerId="ADAL" clId="{DD989FE9-2EDB-467E-BCD6-6B4DD86C97AF}" dt="2024-04-09T13:45:19.226" v="1226" actId="22"/>
          <ac:spMkLst>
            <pc:docMk/>
            <pc:sldMk cId="4007099352" sldId="314"/>
            <ac:spMk id="10" creationId="{15CACBFA-4D5E-ED7D-A95B-01BE4708B457}"/>
          </ac:spMkLst>
        </pc:spChg>
        <pc:spChg chg="mod">
          <ac:chgData name="Przemysław Sokołowski" userId="679dc00b-e69e-45f0-8878-fe5ced47bfd1" providerId="ADAL" clId="{DD989FE9-2EDB-467E-BCD6-6B4DD86C97AF}" dt="2024-04-09T13:44:21.606" v="1217" actId="20577"/>
          <ac:spMkLst>
            <pc:docMk/>
            <pc:sldMk cId="4007099352" sldId="314"/>
            <ac:spMk id="114" creationId="{54882676-D11F-C990-7AD5-05E36A71271A}"/>
          </ac:spMkLst>
        </pc:spChg>
        <pc:picChg chg="add mod">
          <ac:chgData name="Przemysław Sokołowski" userId="679dc00b-e69e-45f0-8878-fe5ced47bfd1" providerId="ADAL" clId="{DD989FE9-2EDB-467E-BCD6-6B4DD86C97AF}" dt="2024-04-09T13:57:51.340" v="1250" actId="1076"/>
          <ac:picMkLst>
            <pc:docMk/>
            <pc:sldMk cId="4007099352" sldId="314"/>
            <ac:picMk id="5" creationId="{6E9B322F-75E5-C561-1F1E-67D65B8E7783}"/>
          </ac:picMkLst>
        </pc:picChg>
        <pc:picChg chg="add mod">
          <ac:chgData name="Przemysław Sokołowski" userId="679dc00b-e69e-45f0-8878-fe5ced47bfd1" providerId="ADAL" clId="{DD989FE9-2EDB-467E-BCD6-6B4DD86C97AF}" dt="2024-04-09T13:44:44.266" v="1223" actId="1076"/>
          <ac:picMkLst>
            <pc:docMk/>
            <pc:sldMk cId="4007099352" sldId="314"/>
            <ac:picMk id="6" creationId="{A1252BA6-B63F-777C-6B33-42509616B871}"/>
          </ac:picMkLst>
        </pc:picChg>
        <pc:picChg chg="add mod">
          <ac:chgData name="Przemysław Sokołowski" userId="679dc00b-e69e-45f0-8878-fe5ced47bfd1" providerId="ADAL" clId="{DD989FE9-2EDB-467E-BCD6-6B4DD86C97AF}" dt="2024-04-10T09:37:16.581" v="1297"/>
          <ac:picMkLst>
            <pc:docMk/>
            <pc:sldMk cId="4007099352" sldId="314"/>
            <ac:picMk id="7" creationId="{E1848621-40E6-47DF-48E1-7C97D5E8102F}"/>
          </ac:picMkLst>
        </pc:picChg>
        <pc:picChg chg="del">
          <ac:chgData name="Przemysław Sokołowski" userId="679dc00b-e69e-45f0-8878-fe5ced47bfd1" providerId="ADAL" clId="{DD989FE9-2EDB-467E-BCD6-6B4DD86C97AF}" dt="2024-04-09T13:44:17.490" v="1208" actId="478"/>
          <ac:picMkLst>
            <pc:docMk/>
            <pc:sldMk cId="4007099352" sldId="314"/>
            <ac:picMk id="115" creationId="{2C469518-498C-12B5-A966-78FA442C4FEF}"/>
          </ac:picMkLst>
        </pc:picChg>
        <pc:picChg chg="del">
          <ac:chgData name="Przemysław Sokołowski" userId="679dc00b-e69e-45f0-8878-fe5ced47bfd1" providerId="ADAL" clId="{DD989FE9-2EDB-467E-BCD6-6B4DD86C97AF}" dt="2024-04-09T13:44:31.237" v="1220" actId="478"/>
          <ac:picMkLst>
            <pc:docMk/>
            <pc:sldMk cId="4007099352" sldId="314"/>
            <ac:picMk id="116" creationId="{F46EB98F-A7BB-9963-A559-BC7989058ADD}"/>
          </ac:picMkLst>
        </pc:picChg>
      </pc:sldChg>
      <pc:sldChg chg="addSp delSp modSp add mod setBg delAnim modNotesTx">
        <pc:chgData name="Przemysław Sokołowski" userId="679dc00b-e69e-45f0-8878-fe5ced47bfd1" providerId="ADAL" clId="{DD989FE9-2EDB-467E-BCD6-6B4DD86C97AF}" dt="2024-04-10T09:51:11.844" v="1425"/>
        <pc:sldMkLst>
          <pc:docMk/>
          <pc:sldMk cId="2202057182" sldId="315"/>
        </pc:sldMkLst>
        <pc:spChg chg="mod">
          <ac:chgData name="Przemysław Sokołowski" userId="679dc00b-e69e-45f0-8878-fe5ced47bfd1" providerId="ADAL" clId="{DD989FE9-2EDB-467E-BCD6-6B4DD86C97AF}" dt="2024-04-09T13:45:35.845" v="1232" actId="20577"/>
          <ac:spMkLst>
            <pc:docMk/>
            <pc:sldMk cId="2202057182" sldId="315"/>
            <ac:spMk id="114" creationId="{54882676-D11F-C990-7AD5-05E36A71271A}"/>
          </ac:spMkLst>
        </pc:spChg>
        <pc:picChg chg="del">
          <ac:chgData name="Przemysław Sokołowski" userId="679dc00b-e69e-45f0-8878-fe5ced47bfd1" providerId="ADAL" clId="{DD989FE9-2EDB-467E-BCD6-6B4DD86C97AF}" dt="2024-04-09T13:45:31.840" v="1228" actId="478"/>
          <ac:picMkLst>
            <pc:docMk/>
            <pc:sldMk cId="2202057182" sldId="315"/>
            <ac:picMk id="5" creationId="{6E9B322F-75E5-C561-1F1E-67D65B8E7783}"/>
          </ac:picMkLst>
        </pc:picChg>
        <pc:picChg chg="del">
          <ac:chgData name="Przemysław Sokołowski" userId="679dc00b-e69e-45f0-8878-fe5ced47bfd1" providerId="ADAL" clId="{DD989FE9-2EDB-467E-BCD6-6B4DD86C97AF}" dt="2024-04-09T13:45:32.266" v="1229" actId="478"/>
          <ac:picMkLst>
            <pc:docMk/>
            <pc:sldMk cId="2202057182" sldId="315"/>
            <ac:picMk id="6" creationId="{A1252BA6-B63F-777C-6B33-42509616B871}"/>
          </ac:picMkLst>
        </pc:picChg>
        <pc:picChg chg="add mod">
          <ac:chgData name="Przemysław Sokołowski" userId="679dc00b-e69e-45f0-8878-fe5ced47bfd1" providerId="ADAL" clId="{DD989FE9-2EDB-467E-BCD6-6B4DD86C97AF}" dt="2024-04-09T13:45:47.685" v="1234" actId="1076"/>
          <ac:picMkLst>
            <pc:docMk/>
            <pc:sldMk cId="2202057182" sldId="315"/>
            <ac:picMk id="7" creationId="{2B3E4320-623F-4AB8-E18A-992C858A2DDD}"/>
          </ac:picMkLst>
        </pc:picChg>
      </pc:sldChg>
      <pc:sldChg chg="addSp delSp modSp add mod setBg">
        <pc:chgData name="Przemysław Sokołowski" userId="679dc00b-e69e-45f0-8878-fe5ced47bfd1" providerId="ADAL" clId="{DD989FE9-2EDB-467E-BCD6-6B4DD86C97AF}" dt="2024-04-10T09:51:14.524" v="1426"/>
        <pc:sldMkLst>
          <pc:docMk/>
          <pc:sldMk cId="1947539760" sldId="316"/>
        </pc:sldMkLst>
        <pc:spChg chg="del">
          <ac:chgData name="Przemysław Sokołowski" userId="679dc00b-e69e-45f0-8878-fe5ced47bfd1" providerId="ADAL" clId="{DD989FE9-2EDB-467E-BCD6-6B4DD86C97AF}" dt="2024-04-09T13:57:26.099" v="1245" actId="478"/>
          <ac:spMkLst>
            <pc:docMk/>
            <pc:sldMk cId="1947539760" sldId="316"/>
            <ac:spMk id="2" creationId="{63E99FDC-7EB2-3859-98AD-7A5A360DC9FD}"/>
          </ac:spMkLst>
        </pc:spChg>
        <pc:spChg chg="add mod">
          <ac:chgData name="Przemysław Sokołowski" userId="679dc00b-e69e-45f0-8878-fe5ced47bfd1" providerId="ADAL" clId="{DD989FE9-2EDB-467E-BCD6-6B4DD86C97AF}" dt="2024-04-09T13:57:39.628" v="1247"/>
          <ac:spMkLst>
            <pc:docMk/>
            <pc:sldMk cId="1947539760" sldId="316"/>
            <ac:spMk id="3" creationId="{77269A6E-9ED7-8789-5C41-5FD5BC4E5EF5}"/>
          </ac:spMkLst>
        </pc:spChg>
        <pc:spChg chg="del mod">
          <ac:chgData name="Przemysław Sokołowski" userId="679dc00b-e69e-45f0-8878-fe5ced47bfd1" providerId="ADAL" clId="{DD989FE9-2EDB-467E-BCD6-6B4DD86C97AF}" dt="2024-04-09T13:57:23.175" v="1243" actId="478"/>
          <ac:spMkLst>
            <pc:docMk/>
            <pc:sldMk cId="1947539760" sldId="316"/>
            <ac:spMk id="9" creationId="{38A20AEC-B817-7F89-6386-3FFA3042B876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12" creationId="{5D41A256-E005-8812-1A66-3B41E5890FA4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13" creationId="{B027DE01-418B-940C-4B7F-EA716AE6D663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14" creationId="{7BCFE01F-75E4-ECB8-99F4-A329DA46FD2D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15" creationId="{98FEE35B-E169-1CF7-5960-7D58481BEBA1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16" creationId="{F01E0775-724C-512F-CEAC-71CC9919BEAA}"/>
          </ac:spMkLst>
        </pc:spChg>
        <pc:spChg chg="add mod">
          <ac:chgData name="Przemysław Sokołowski" userId="679dc00b-e69e-45f0-8878-fe5ced47bfd1" providerId="ADAL" clId="{DD989FE9-2EDB-467E-BCD6-6B4DD86C97AF}" dt="2024-04-09T13:57:39.628" v="1247"/>
          <ac:spMkLst>
            <pc:docMk/>
            <pc:sldMk cId="1947539760" sldId="316"/>
            <ac:spMk id="18" creationId="{C2F90EFC-C241-A671-0BC9-34F5FC050440}"/>
          </ac:spMkLst>
        </pc:spChg>
        <pc:spChg chg="add mod">
          <ac:chgData name="Przemysław Sokołowski" userId="679dc00b-e69e-45f0-8878-fe5ced47bfd1" providerId="ADAL" clId="{DD989FE9-2EDB-467E-BCD6-6B4DD86C97AF}" dt="2024-04-09T13:57:39.628" v="1247"/>
          <ac:spMkLst>
            <pc:docMk/>
            <pc:sldMk cId="1947539760" sldId="316"/>
            <ac:spMk id="22" creationId="{A24C8513-C350-D594-B1E0-ED327401CC86}"/>
          </ac:spMkLst>
        </pc:spChg>
        <pc:spChg chg="del">
          <ac:chgData name="Przemysław Sokołowski" userId="679dc00b-e69e-45f0-8878-fe5ced47bfd1" providerId="ADAL" clId="{DD989FE9-2EDB-467E-BCD6-6B4DD86C97AF}" dt="2024-04-09T13:57:24.518" v="1244" actId="478"/>
          <ac:spMkLst>
            <pc:docMk/>
            <pc:sldMk cId="1947539760" sldId="316"/>
            <ac:spMk id="23" creationId="{E9A09D14-3C43-BB7E-B9C0-01AB08A8602E}"/>
          </ac:spMkLst>
        </pc:spChg>
        <pc:spChg chg="del mod">
          <ac:chgData name="Przemysław Sokołowski" userId="679dc00b-e69e-45f0-8878-fe5ced47bfd1" providerId="ADAL" clId="{DD989FE9-2EDB-467E-BCD6-6B4DD86C97AF}" dt="2024-04-09T13:58:18.123" v="1255" actId="478"/>
          <ac:spMkLst>
            <pc:docMk/>
            <pc:sldMk cId="1947539760" sldId="316"/>
            <ac:spMk id="30" creationId="{24E744C6-62EA-5EB2-35B2-3A28A0E20FAD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35" creationId="{C37B4563-7FD1-15EF-18BD-A7F41FD8FE4A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62" creationId="{B6DA5736-AAA4-1C26-0E67-7390425E2AEB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104" creationId="{6D62805F-CF2B-5387-0AF0-6CFA8CC3727E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126" creationId="{FFB2E0F6-FEDA-A14E-D122-B3220B90CA1D}"/>
          </ac:spMkLst>
        </pc:spChg>
        <pc:spChg chg="del">
          <ac:chgData name="Przemysław Sokołowski" userId="679dc00b-e69e-45f0-8878-fe5ced47bfd1" providerId="ADAL" clId="{DD989FE9-2EDB-467E-BCD6-6B4DD86C97AF}" dt="2024-04-09T13:57:17.529" v="1239" actId="478"/>
          <ac:spMkLst>
            <pc:docMk/>
            <pc:sldMk cId="1947539760" sldId="316"/>
            <ac:spMk id="129" creationId="{E2CC789F-F445-F091-35B3-64292AC36841}"/>
          </ac:spMkLst>
        </pc:spChg>
        <pc:grpChg chg="del">
          <ac:chgData name="Przemysław Sokołowski" userId="679dc00b-e69e-45f0-8878-fe5ced47bfd1" providerId="ADAL" clId="{DD989FE9-2EDB-467E-BCD6-6B4DD86C97AF}" dt="2024-04-09T13:57:17.529" v="1239" actId="478"/>
          <ac:grpSpMkLst>
            <pc:docMk/>
            <pc:sldMk cId="1947539760" sldId="316"/>
            <ac:grpSpMk id="5" creationId="{D8C5BD2B-BA0D-9BFD-147F-D4D1F9029735}"/>
          </ac:grpSpMkLst>
        </pc:grpChg>
        <pc:grpChg chg="del">
          <ac:chgData name="Przemysław Sokołowski" userId="679dc00b-e69e-45f0-8878-fe5ced47bfd1" providerId="ADAL" clId="{DD989FE9-2EDB-467E-BCD6-6B4DD86C97AF}" dt="2024-04-09T13:57:17.529" v="1239" actId="478"/>
          <ac:grpSpMkLst>
            <pc:docMk/>
            <pc:sldMk cId="1947539760" sldId="316"/>
            <ac:grpSpMk id="8" creationId="{5995168D-5B6C-30A7-847E-B7F11585B813}"/>
          </ac:grpSpMkLst>
        </pc:grpChg>
        <pc:picChg chg="del">
          <ac:chgData name="Przemysław Sokołowski" userId="679dc00b-e69e-45f0-8878-fe5ced47bfd1" providerId="ADAL" clId="{DD989FE9-2EDB-467E-BCD6-6B4DD86C97AF}" dt="2024-04-09T13:57:19.026" v="1241" actId="478"/>
          <ac:picMkLst>
            <pc:docMk/>
            <pc:sldMk cId="1947539760" sldId="316"/>
            <ac:picMk id="24" creationId="{07463D82-5978-ABEC-8800-F22A9684F00A}"/>
          </ac:picMkLst>
        </pc:picChg>
        <pc:picChg chg="del">
          <ac:chgData name="Przemysław Sokołowski" userId="679dc00b-e69e-45f0-8878-fe5ced47bfd1" providerId="ADAL" clId="{DD989FE9-2EDB-467E-BCD6-6B4DD86C97AF}" dt="2024-04-09T13:57:18.577" v="1240" actId="478"/>
          <ac:picMkLst>
            <pc:docMk/>
            <pc:sldMk cId="1947539760" sldId="316"/>
            <ac:picMk id="25" creationId="{095B1455-BFE9-1081-504F-D29ACB7A57C6}"/>
          </ac:picMkLst>
        </pc:picChg>
        <pc:picChg chg="add mod">
          <ac:chgData name="Przemysław Sokołowski" userId="679dc00b-e69e-45f0-8878-fe5ced47bfd1" providerId="ADAL" clId="{DD989FE9-2EDB-467E-BCD6-6B4DD86C97AF}" dt="2024-04-09T13:58:27.612" v="1257" actId="1076"/>
          <ac:picMkLst>
            <pc:docMk/>
            <pc:sldMk cId="1947539760" sldId="316"/>
            <ac:picMk id="26" creationId="{22F9ABAD-8DF1-9544-CB3F-CA584C3D80B3}"/>
          </ac:picMkLst>
        </pc:picChg>
        <pc:picChg chg="mod">
          <ac:chgData name="Przemysław Sokołowski" userId="679dc00b-e69e-45f0-8878-fe5ced47bfd1" providerId="ADAL" clId="{DD989FE9-2EDB-467E-BCD6-6B4DD86C97AF}" dt="2024-04-09T13:57:08.641" v="1238" actId="1076"/>
          <ac:picMkLst>
            <pc:docMk/>
            <pc:sldMk cId="1947539760" sldId="316"/>
            <ac:picMk id="59" creationId="{9D3661DA-31DD-8A18-17A3-F7F2F1825462}"/>
          </ac:picMkLst>
        </pc:picChg>
      </pc:sldChg>
      <pc:sldChg chg="addSp delSp modSp add mod setBg">
        <pc:chgData name="Przemysław Sokołowski" userId="679dc00b-e69e-45f0-8878-fe5ced47bfd1" providerId="ADAL" clId="{DD989FE9-2EDB-467E-BCD6-6B4DD86C97AF}" dt="2024-04-10T09:51:19.113" v="1427"/>
        <pc:sldMkLst>
          <pc:docMk/>
          <pc:sldMk cId="56507929" sldId="317"/>
        </pc:sldMkLst>
        <pc:spChg chg="mod">
          <ac:chgData name="Przemysław Sokołowski" userId="679dc00b-e69e-45f0-8878-fe5ced47bfd1" providerId="ADAL" clId="{DD989FE9-2EDB-467E-BCD6-6B4DD86C97AF}" dt="2024-04-10T09:30:33.065" v="1288" actId="20577"/>
          <ac:spMkLst>
            <pc:docMk/>
            <pc:sldMk cId="56507929" sldId="317"/>
            <ac:spMk id="113" creationId="{6CF3CF57-E790-E9F4-BDBD-1BAC00551B00}"/>
          </ac:spMkLst>
        </pc:spChg>
        <pc:spChg chg="mod">
          <ac:chgData name="Przemysław Sokołowski" userId="679dc00b-e69e-45f0-8878-fe5ced47bfd1" providerId="ADAL" clId="{DD989FE9-2EDB-467E-BCD6-6B4DD86C97AF}" dt="2024-04-10T09:30:27.453" v="1280" actId="20577"/>
          <ac:spMkLst>
            <pc:docMk/>
            <pc:sldMk cId="56507929" sldId="317"/>
            <ac:spMk id="114" creationId="{54882676-D11F-C990-7AD5-05E36A71271A}"/>
          </ac:spMkLst>
        </pc:spChg>
        <pc:picChg chg="add mod">
          <ac:chgData name="Przemysław Sokołowski" userId="679dc00b-e69e-45f0-8878-fe5ced47bfd1" providerId="ADAL" clId="{DD989FE9-2EDB-467E-BCD6-6B4DD86C97AF}" dt="2024-04-10T09:30:54.449" v="1291" actId="1076"/>
          <ac:picMkLst>
            <pc:docMk/>
            <pc:sldMk cId="56507929" sldId="317"/>
            <ac:picMk id="5" creationId="{5FEFE1D4-739C-D4BB-4AEC-2C7D3C9AE2B9}"/>
          </ac:picMkLst>
        </pc:picChg>
        <pc:picChg chg="del">
          <ac:chgData name="Przemysław Sokołowski" userId="679dc00b-e69e-45f0-8878-fe5ced47bfd1" providerId="ADAL" clId="{DD989FE9-2EDB-467E-BCD6-6B4DD86C97AF}" dt="2024-04-10T09:30:37.993" v="1289" actId="478"/>
          <ac:picMkLst>
            <pc:docMk/>
            <pc:sldMk cId="56507929" sldId="317"/>
            <ac:picMk id="7" creationId="{2B3E4320-623F-4AB8-E18A-992C858A2DDD}"/>
          </ac:picMkLst>
        </pc:picChg>
      </pc:sldChg>
      <pc:sldChg chg="addSp delSp modSp add mod setBg modNotesTx">
        <pc:chgData name="Przemysław Sokołowski" userId="679dc00b-e69e-45f0-8878-fe5ced47bfd1" providerId="ADAL" clId="{DD989FE9-2EDB-467E-BCD6-6B4DD86C97AF}" dt="2024-04-10T09:51:21.464" v="1428"/>
        <pc:sldMkLst>
          <pc:docMk/>
          <pc:sldMk cId="2231528616" sldId="318"/>
        </pc:sldMkLst>
        <pc:picChg chg="add mod">
          <ac:chgData name="Przemysław Sokołowski" userId="679dc00b-e69e-45f0-8878-fe5ced47bfd1" providerId="ADAL" clId="{DD989FE9-2EDB-467E-BCD6-6B4DD86C97AF}" dt="2024-04-10T09:36:08.501" v="1295" actId="1076"/>
          <ac:picMkLst>
            <pc:docMk/>
            <pc:sldMk cId="2231528616" sldId="318"/>
            <ac:picMk id="2" creationId="{2E14F8F1-BB4C-B86B-6E4B-41D7FA4ADB55}"/>
          </ac:picMkLst>
        </pc:picChg>
        <pc:picChg chg="del">
          <ac:chgData name="Przemysław Sokołowski" userId="679dc00b-e69e-45f0-8878-fe5ced47bfd1" providerId="ADAL" clId="{DD989FE9-2EDB-467E-BCD6-6B4DD86C97AF}" dt="2024-04-10T09:36:01.845" v="1293" actId="478"/>
          <ac:picMkLst>
            <pc:docMk/>
            <pc:sldMk cId="2231528616" sldId="318"/>
            <ac:picMk id="26" creationId="{22F9ABAD-8DF1-9544-CB3F-CA584C3D80B3}"/>
          </ac:picMkLst>
        </pc:picChg>
      </pc:sldChg>
      <pc:sldChg chg="addSp delSp modSp add mod setBg modNotesTx">
        <pc:chgData name="Przemysław Sokołowski" userId="679dc00b-e69e-45f0-8878-fe5ced47bfd1" providerId="ADAL" clId="{DD989FE9-2EDB-467E-BCD6-6B4DD86C97AF}" dt="2024-04-10T09:54:38.777" v="1593"/>
        <pc:sldMkLst>
          <pc:docMk/>
          <pc:sldMk cId="1173481039" sldId="319"/>
        </pc:sldMkLst>
        <pc:spChg chg="mod">
          <ac:chgData name="Przemysław Sokołowski" userId="679dc00b-e69e-45f0-8878-fe5ced47bfd1" providerId="ADAL" clId="{DD989FE9-2EDB-467E-BCD6-6B4DD86C97AF}" dt="2024-04-10T09:52:20.203" v="1468" actId="20577"/>
          <ac:spMkLst>
            <pc:docMk/>
            <pc:sldMk cId="1173481039" sldId="319"/>
            <ac:spMk id="5" creationId="{D2E9896C-F199-08C8-ECCE-F9690923312F}"/>
          </ac:spMkLst>
        </pc:spChg>
        <pc:spChg chg="mod">
          <ac:chgData name="Przemysław Sokołowski" userId="679dc00b-e69e-45f0-8878-fe5ced47bfd1" providerId="ADAL" clId="{DD989FE9-2EDB-467E-BCD6-6B4DD86C97AF}" dt="2024-04-10T09:51:55.505" v="1447" actId="20577"/>
          <ac:spMkLst>
            <pc:docMk/>
            <pc:sldMk cId="1173481039" sldId="319"/>
            <ac:spMk id="12" creationId="{BF8FD9AF-958F-6CE2-C3B7-9A5DE72A59A9}"/>
          </ac:spMkLst>
        </pc:spChg>
        <pc:spChg chg="mod">
          <ac:chgData name="Przemysław Sokołowski" userId="679dc00b-e69e-45f0-8878-fe5ced47bfd1" providerId="ADAL" clId="{DD989FE9-2EDB-467E-BCD6-6B4DD86C97AF}" dt="2024-04-10T09:52:59.949" v="1520" actId="14100"/>
          <ac:spMkLst>
            <pc:docMk/>
            <pc:sldMk cId="1173481039" sldId="319"/>
            <ac:spMk id="14" creationId="{951FD104-0502-E54B-36BF-429340097B9D}"/>
          </ac:spMkLst>
        </pc:spChg>
        <pc:spChg chg="del mod">
          <ac:chgData name="Przemysław Sokołowski" userId="679dc00b-e69e-45f0-8878-fe5ced47bfd1" providerId="ADAL" clId="{DD989FE9-2EDB-467E-BCD6-6B4DD86C97AF}" dt="2024-04-10T09:53:26.421" v="1567" actId="478"/>
          <ac:spMkLst>
            <pc:docMk/>
            <pc:sldMk cId="1173481039" sldId="319"/>
            <ac:spMk id="23" creationId="{186E72BE-6400-CCE9-521C-B1CFAC039A6F}"/>
          </ac:spMkLst>
        </pc:spChg>
        <pc:picChg chg="add mod">
          <ac:chgData name="Przemysław Sokołowski" userId="679dc00b-e69e-45f0-8878-fe5ced47bfd1" providerId="ADAL" clId="{DD989FE9-2EDB-467E-BCD6-6B4DD86C97AF}" dt="2024-04-10T09:54:22.419" v="1592" actId="1076"/>
          <ac:picMkLst>
            <pc:docMk/>
            <pc:sldMk cId="1173481039" sldId="319"/>
            <ac:picMk id="2" creationId="{0E8F1C66-9ED2-FFBB-286B-6DDB03E69A65}"/>
          </ac:picMkLst>
        </pc:picChg>
      </pc:sldChg>
      <pc:sldChg chg="add del setBg">
        <pc:chgData name="Przemysław Sokołowski" userId="679dc00b-e69e-45f0-8878-fe5ced47bfd1" providerId="ADAL" clId="{DD989FE9-2EDB-467E-BCD6-6B4DD86C97AF}" dt="2024-04-10T09:48:23.352" v="1307"/>
        <pc:sldMkLst>
          <pc:docMk/>
          <pc:sldMk cId="1747294133" sldId="319"/>
        </pc:sldMkLst>
      </pc:sldChg>
      <pc:sldChg chg="addSp delSp modSp add mod setBg modNotesTx">
        <pc:chgData name="Przemysław Sokołowski" userId="679dc00b-e69e-45f0-8878-fe5ced47bfd1" providerId="ADAL" clId="{DD989FE9-2EDB-467E-BCD6-6B4DD86C97AF}" dt="2024-04-10T10:02:12.281" v="1844" actId="20577"/>
        <pc:sldMkLst>
          <pc:docMk/>
          <pc:sldMk cId="2122418047" sldId="320"/>
        </pc:sldMkLst>
        <pc:spChg chg="add mod">
          <ac:chgData name="Przemysław Sokołowski" userId="679dc00b-e69e-45f0-8878-fe5ced47bfd1" providerId="ADAL" clId="{DD989FE9-2EDB-467E-BCD6-6B4DD86C97AF}" dt="2024-04-10T10:02:12.281" v="1844" actId="20577"/>
          <ac:spMkLst>
            <pc:docMk/>
            <pc:sldMk cId="2122418047" sldId="320"/>
            <ac:spMk id="3" creationId="{6DF953BB-4474-60A1-C84B-3CDAB25AC239}"/>
          </ac:spMkLst>
        </pc:spChg>
        <pc:spChg chg="mod">
          <ac:chgData name="Przemysław Sokołowski" userId="679dc00b-e69e-45f0-8878-fe5ced47bfd1" providerId="ADAL" clId="{DD989FE9-2EDB-467E-BCD6-6B4DD86C97AF}" dt="2024-04-10T09:57:51.140" v="1603" actId="20577"/>
          <ac:spMkLst>
            <pc:docMk/>
            <pc:sldMk cId="2122418047" sldId="320"/>
            <ac:spMk id="13" creationId="{5AE49CAB-8EBD-5E7B-C71B-587BC4C0CD34}"/>
          </ac:spMkLst>
        </pc:spChg>
        <pc:spChg chg="mod">
          <ac:chgData name="Przemysław Sokołowski" userId="679dc00b-e69e-45f0-8878-fe5ced47bfd1" providerId="ADAL" clId="{DD989FE9-2EDB-467E-BCD6-6B4DD86C97AF}" dt="2024-04-10T09:57:55.888" v="1611" actId="20577"/>
          <ac:spMkLst>
            <pc:docMk/>
            <pc:sldMk cId="2122418047" sldId="320"/>
            <ac:spMk id="26" creationId="{BEE5D539-40D4-CB1F-F7AF-222400FC3E24}"/>
          </ac:spMkLst>
        </pc:spChg>
        <pc:picChg chg="del">
          <ac:chgData name="Przemysław Sokołowski" userId="679dc00b-e69e-45f0-8878-fe5ced47bfd1" providerId="ADAL" clId="{DD989FE9-2EDB-467E-BCD6-6B4DD86C97AF}" dt="2024-04-10T09:57:58.880" v="1612" actId="478"/>
          <ac:picMkLst>
            <pc:docMk/>
            <pc:sldMk cId="2122418047" sldId="320"/>
            <ac:picMk id="2" creationId="{0E8F1C66-9ED2-FFBB-286B-6DDB03E69A65}"/>
          </ac:picMkLst>
        </pc:picChg>
        <pc:picChg chg="add mod">
          <ac:chgData name="Przemysław Sokołowski" userId="679dc00b-e69e-45f0-8878-fe5ced47bfd1" providerId="ADAL" clId="{DD989FE9-2EDB-467E-BCD6-6B4DD86C97AF}" dt="2024-04-10T10:01:40.694" v="1832"/>
          <ac:picMkLst>
            <pc:docMk/>
            <pc:sldMk cId="2122418047" sldId="320"/>
            <ac:picMk id="4" creationId="{83907796-271D-0F46-13D6-DCC3CB800338}"/>
          </ac:picMkLst>
        </pc:picChg>
        <pc:picChg chg="add mod">
          <ac:chgData name="Przemysław Sokołowski" userId="679dc00b-e69e-45f0-8878-fe5ced47bfd1" providerId="ADAL" clId="{DD989FE9-2EDB-467E-BCD6-6B4DD86C97AF}" dt="2024-04-10T10:01:40.694" v="1832"/>
          <ac:picMkLst>
            <pc:docMk/>
            <pc:sldMk cId="2122418047" sldId="320"/>
            <ac:picMk id="6" creationId="{23228AE2-0604-8AF5-E56D-16E130D710C6}"/>
          </ac:picMkLst>
        </pc:picChg>
      </pc:sldChg>
      <pc:sldChg chg="addSp delSp modSp add mod setBg modNotesTx">
        <pc:chgData name="Przemysław Sokołowski" userId="679dc00b-e69e-45f0-8878-fe5ced47bfd1" providerId="ADAL" clId="{DD989FE9-2EDB-467E-BCD6-6B4DD86C97AF}" dt="2024-04-10T10:07:28.831" v="1868"/>
        <pc:sldMkLst>
          <pc:docMk/>
          <pc:sldMk cId="4011375822" sldId="321"/>
        </pc:sldMkLst>
        <pc:spChg chg="add mod">
          <ac:chgData name="Przemysław Sokołowski" userId="679dc00b-e69e-45f0-8878-fe5ced47bfd1" providerId="ADAL" clId="{DD989FE9-2EDB-467E-BCD6-6B4DD86C97AF}" dt="2024-04-10T10:07:03.554" v="1849"/>
          <ac:spMkLst>
            <pc:docMk/>
            <pc:sldMk cId="4011375822" sldId="321"/>
            <ac:spMk id="2" creationId="{C9A1A2BC-2B90-AAE8-5FEC-3A07B0F35092}"/>
          </ac:spMkLst>
        </pc:spChg>
        <pc:spChg chg="del">
          <ac:chgData name="Przemysław Sokołowski" userId="679dc00b-e69e-45f0-8878-fe5ced47bfd1" providerId="ADAL" clId="{DD989FE9-2EDB-467E-BCD6-6B4DD86C97AF}" dt="2024-04-10T10:06:42.930" v="1848" actId="478"/>
          <ac:spMkLst>
            <pc:docMk/>
            <pc:sldMk cId="4011375822" sldId="321"/>
            <ac:spMk id="3" creationId="{77269A6E-9ED7-8789-5C41-5FD5BC4E5EF5}"/>
          </ac:spMkLst>
        </pc:spChg>
        <pc:spChg chg="add mod">
          <ac:chgData name="Przemysław Sokołowski" userId="679dc00b-e69e-45f0-8878-fe5ced47bfd1" providerId="ADAL" clId="{DD989FE9-2EDB-467E-BCD6-6B4DD86C97AF}" dt="2024-04-10T10:07:03.554" v="1849"/>
          <ac:spMkLst>
            <pc:docMk/>
            <pc:sldMk cId="4011375822" sldId="321"/>
            <ac:spMk id="5" creationId="{9860D417-B4B2-5F11-23E0-4D6572940FDF}"/>
          </ac:spMkLst>
        </pc:spChg>
        <pc:spChg chg="add mod">
          <ac:chgData name="Przemysław Sokołowski" userId="679dc00b-e69e-45f0-8878-fe5ced47bfd1" providerId="ADAL" clId="{DD989FE9-2EDB-467E-BCD6-6B4DD86C97AF}" dt="2024-04-10T10:07:03.554" v="1849"/>
          <ac:spMkLst>
            <pc:docMk/>
            <pc:sldMk cId="4011375822" sldId="321"/>
            <ac:spMk id="6" creationId="{04777F10-2278-7EE5-9DB2-407641C745A9}"/>
          </ac:spMkLst>
        </pc:spChg>
        <pc:spChg chg="add mod">
          <ac:chgData name="Przemysław Sokołowski" userId="679dc00b-e69e-45f0-8878-fe5ced47bfd1" providerId="ADAL" clId="{DD989FE9-2EDB-467E-BCD6-6B4DD86C97AF}" dt="2024-04-10T10:07:08.460" v="1857" actId="20577"/>
          <ac:spMkLst>
            <pc:docMk/>
            <pc:sldMk cId="4011375822" sldId="321"/>
            <ac:spMk id="7" creationId="{BF62CB2E-A3E8-FB85-4910-EE9EF7D05068}"/>
          </ac:spMkLst>
        </pc:spChg>
        <pc:spChg chg="add mod">
          <ac:chgData name="Przemysław Sokołowski" userId="679dc00b-e69e-45f0-8878-fe5ced47bfd1" providerId="ADAL" clId="{DD989FE9-2EDB-467E-BCD6-6B4DD86C97AF}" dt="2024-04-10T10:07:03.554" v="1849"/>
          <ac:spMkLst>
            <pc:docMk/>
            <pc:sldMk cId="4011375822" sldId="321"/>
            <ac:spMk id="10" creationId="{32C87494-2F43-D3B7-099E-36AE133EC631}"/>
          </ac:spMkLst>
        </pc:spChg>
        <pc:spChg chg="add mod">
          <ac:chgData name="Przemysław Sokołowski" userId="679dc00b-e69e-45f0-8878-fe5ced47bfd1" providerId="ADAL" clId="{DD989FE9-2EDB-467E-BCD6-6B4DD86C97AF}" dt="2024-04-10T10:07:03.554" v="1849"/>
          <ac:spMkLst>
            <pc:docMk/>
            <pc:sldMk cId="4011375822" sldId="321"/>
            <ac:spMk id="11" creationId="{BE0CF595-A66C-D34A-3E0F-4A491202157C}"/>
          </ac:spMkLst>
        </pc:spChg>
        <pc:spChg chg="add mod">
          <ac:chgData name="Przemysław Sokołowski" userId="679dc00b-e69e-45f0-8878-fe5ced47bfd1" providerId="ADAL" clId="{DD989FE9-2EDB-467E-BCD6-6B4DD86C97AF}" dt="2024-04-10T10:07:10.845" v="1865" actId="20577"/>
          <ac:spMkLst>
            <pc:docMk/>
            <pc:sldMk cId="4011375822" sldId="321"/>
            <ac:spMk id="12" creationId="{E2708112-B91E-FBEA-961E-D03DAA05C833}"/>
          </ac:spMkLst>
        </pc:spChg>
        <pc:spChg chg="del">
          <ac:chgData name="Przemysław Sokołowski" userId="679dc00b-e69e-45f0-8878-fe5ced47bfd1" providerId="ADAL" clId="{DD989FE9-2EDB-467E-BCD6-6B4DD86C97AF}" dt="2024-04-10T10:06:42.930" v="1848" actId="478"/>
          <ac:spMkLst>
            <pc:docMk/>
            <pc:sldMk cId="4011375822" sldId="321"/>
            <ac:spMk id="18" creationId="{C2F90EFC-C241-A671-0BC9-34F5FC050440}"/>
          </ac:spMkLst>
        </pc:spChg>
        <pc:spChg chg="del">
          <ac:chgData name="Przemysław Sokołowski" userId="679dc00b-e69e-45f0-8878-fe5ced47bfd1" providerId="ADAL" clId="{DD989FE9-2EDB-467E-BCD6-6B4DD86C97AF}" dt="2024-04-10T10:06:42.930" v="1848" actId="478"/>
          <ac:spMkLst>
            <pc:docMk/>
            <pc:sldMk cId="4011375822" sldId="321"/>
            <ac:spMk id="22" creationId="{A24C8513-C350-D594-B1E0-ED327401CC86}"/>
          </ac:spMkLst>
        </pc:spChg>
        <pc:picChg chg="add mod">
          <ac:chgData name="Przemysław Sokołowski" userId="679dc00b-e69e-45f0-8878-fe5ced47bfd1" providerId="ADAL" clId="{DD989FE9-2EDB-467E-BCD6-6B4DD86C97AF}" dt="2024-04-10T10:07:03.554" v="1849"/>
          <ac:picMkLst>
            <pc:docMk/>
            <pc:sldMk cId="4011375822" sldId="321"/>
            <ac:picMk id="8" creationId="{3F089ECC-2296-C4D6-7C24-2FC2F35B1896}"/>
          </ac:picMkLst>
        </pc:picChg>
        <pc:picChg chg="add mod">
          <ac:chgData name="Przemysław Sokołowski" userId="679dc00b-e69e-45f0-8878-fe5ced47bfd1" providerId="ADAL" clId="{DD989FE9-2EDB-467E-BCD6-6B4DD86C97AF}" dt="2024-04-10T10:07:03.554" v="1849"/>
          <ac:picMkLst>
            <pc:docMk/>
            <pc:sldMk cId="4011375822" sldId="321"/>
            <ac:picMk id="9" creationId="{5AF05641-5865-C42A-4981-16F72944932D}"/>
          </ac:picMkLst>
        </pc:picChg>
        <pc:picChg chg="add mod">
          <ac:chgData name="Przemysław Sokołowski" userId="679dc00b-e69e-45f0-8878-fe5ced47bfd1" providerId="ADAL" clId="{DD989FE9-2EDB-467E-BCD6-6B4DD86C97AF}" dt="2024-04-10T10:07:25.115" v="1867" actId="1076"/>
          <ac:picMkLst>
            <pc:docMk/>
            <pc:sldMk cId="4011375822" sldId="321"/>
            <ac:picMk id="13" creationId="{1C0510FF-EDEF-5DC1-DE79-C434ED168BD0}"/>
          </ac:picMkLst>
        </pc:picChg>
        <pc:picChg chg="add mod">
          <ac:chgData name="Przemysław Sokołowski" userId="679dc00b-e69e-45f0-8878-fe5ced47bfd1" providerId="ADAL" clId="{DD989FE9-2EDB-467E-BCD6-6B4DD86C97AF}" dt="2024-04-10T10:07:25.115" v="1867" actId="1076"/>
          <ac:picMkLst>
            <pc:docMk/>
            <pc:sldMk cId="4011375822" sldId="321"/>
            <ac:picMk id="14" creationId="{0EDEA43E-7123-D3FE-EFFF-20CBD2BCD910}"/>
          </ac:picMkLst>
        </pc:picChg>
        <pc:picChg chg="del">
          <ac:chgData name="Przemysław Sokołowski" userId="679dc00b-e69e-45f0-8878-fe5ced47bfd1" providerId="ADAL" clId="{DD989FE9-2EDB-467E-BCD6-6B4DD86C97AF}" dt="2024-04-10T10:06:38.070" v="1847" actId="478"/>
          <ac:picMkLst>
            <pc:docMk/>
            <pc:sldMk cId="4011375822" sldId="321"/>
            <ac:picMk id="26" creationId="{22F9ABAD-8DF1-9544-CB3F-CA584C3D80B3}"/>
          </ac:picMkLst>
        </pc:picChg>
      </pc:sldChg>
      <pc:sldChg chg="addSp delSp modSp add mod modNotesTx">
        <pc:chgData name="Przemysław Sokołowski" userId="679dc00b-e69e-45f0-8878-fe5ced47bfd1" providerId="ADAL" clId="{DD989FE9-2EDB-467E-BCD6-6B4DD86C97AF}" dt="2024-04-10T10:09:24.544" v="1874"/>
        <pc:sldMkLst>
          <pc:docMk/>
          <pc:sldMk cId="3282096622" sldId="322"/>
        </pc:sldMkLst>
        <pc:picChg chg="add mod">
          <ac:chgData name="Przemysław Sokołowski" userId="679dc00b-e69e-45f0-8878-fe5ced47bfd1" providerId="ADAL" clId="{DD989FE9-2EDB-467E-BCD6-6B4DD86C97AF}" dt="2024-04-10T10:09:13.817" v="1873" actId="1076"/>
          <ac:picMkLst>
            <pc:docMk/>
            <pc:sldMk cId="3282096622" sldId="322"/>
            <ac:picMk id="3" creationId="{892C1CD7-8013-E2FA-5E4F-60C7459F06D3}"/>
          </ac:picMkLst>
        </pc:picChg>
        <pc:picChg chg="del">
          <ac:chgData name="Przemysław Sokołowski" userId="679dc00b-e69e-45f0-8878-fe5ced47bfd1" providerId="ADAL" clId="{DD989FE9-2EDB-467E-BCD6-6B4DD86C97AF}" dt="2024-04-10T10:09:05.164" v="1870" actId="478"/>
          <ac:picMkLst>
            <pc:docMk/>
            <pc:sldMk cId="3282096622" sldId="322"/>
            <ac:picMk id="13" creationId="{1C0510FF-EDEF-5DC1-DE79-C434ED168BD0}"/>
          </ac:picMkLst>
        </pc:picChg>
        <pc:picChg chg="del">
          <ac:chgData name="Przemysław Sokołowski" userId="679dc00b-e69e-45f0-8878-fe5ced47bfd1" providerId="ADAL" clId="{DD989FE9-2EDB-467E-BCD6-6B4DD86C97AF}" dt="2024-04-10T10:09:05.776" v="1871" actId="478"/>
          <ac:picMkLst>
            <pc:docMk/>
            <pc:sldMk cId="3282096622" sldId="322"/>
            <ac:picMk id="14" creationId="{0EDEA43E-7123-D3FE-EFFF-20CBD2BCD910}"/>
          </ac:picMkLst>
        </pc:picChg>
      </pc:sldChg>
      <pc:sldChg chg="addSp delSp modSp add mod ord modNotesTx">
        <pc:chgData name="Przemysław Sokołowski" userId="679dc00b-e69e-45f0-8878-fe5ced47bfd1" providerId="ADAL" clId="{DD989FE9-2EDB-467E-BCD6-6B4DD86C97AF}" dt="2024-04-10T10:12:44.982" v="1904"/>
        <pc:sldMkLst>
          <pc:docMk/>
          <pc:sldMk cId="2544192333" sldId="323"/>
        </pc:sldMkLst>
        <pc:spChg chg="del">
          <ac:chgData name="Przemysław Sokołowski" userId="679dc00b-e69e-45f0-8878-fe5ced47bfd1" providerId="ADAL" clId="{DD989FE9-2EDB-467E-BCD6-6B4DD86C97AF}" dt="2024-04-10T10:12:36.798" v="1902" actId="478"/>
          <ac:spMkLst>
            <pc:docMk/>
            <pc:sldMk cId="2544192333" sldId="323"/>
            <ac:spMk id="3" creationId="{6DF953BB-4474-60A1-C84B-3CDAB25AC239}"/>
          </ac:spMkLst>
        </pc:spChg>
        <pc:spChg chg="mod">
          <ac:chgData name="Przemysław Sokołowski" userId="679dc00b-e69e-45f0-8878-fe5ced47bfd1" providerId="ADAL" clId="{DD989FE9-2EDB-467E-BCD6-6B4DD86C97AF}" dt="2024-04-10T10:12:27.887" v="1891" actId="20577"/>
          <ac:spMkLst>
            <pc:docMk/>
            <pc:sldMk cId="2544192333" sldId="323"/>
            <ac:spMk id="13" creationId="{5AE49CAB-8EBD-5E7B-C71B-587BC4C0CD34}"/>
          </ac:spMkLst>
        </pc:spChg>
        <pc:spChg chg="mod">
          <ac:chgData name="Przemysław Sokołowski" userId="679dc00b-e69e-45f0-8878-fe5ced47bfd1" providerId="ADAL" clId="{DD989FE9-2EDB-467E-BCD6-6B4DD86C97AF}" dt="2024-04-10T10:12:33.760" v="1901" actId="20577"/>
          <ac:spMkLst>
            <pc:docMk/>
            <pc:sldMk cId="2544192333" sldId="323"/>
            <ac:spMk id="26" creationId="{BEE5D539-40D4-CB1F-F7AF-222400FC3E24}"/>
          </ac:spMkLst>
        </pc:spChg>
        <pc:picChg chg="add mod">
          <ac:chgData name="Przemysław Sokołowski" userId="679dc00b-e69e-45f0-8878-fe5ced47bfd1" providerId="ADAL" clId="{DD989FE9-2EDB-467E-BCD6-6B4DD86C97AF}" dt="2024-04-10T10:12:38.895" v="1903"/>
          <ac:picMkLst>
            <pc:docMk/>
            <pc:sldMk cId="2544192333" sldId="323"/>
            <ac:picMk id="2" creationId="{AE99243B-5669-3FBD-D55E-084CED00C3C1}"/>
          </ac:picMkLst>
        </pc:picChg>
      </pc:sldChg>
      <pc:sldChg chg="addSp delSp modSp add mod modNotesTx">
        <pc:chgData name="Przemysław Sokołowski" userId="679dc00b-e69e-45f0-8878-fe5ced47bfd1" providerId="ADAL" clId="{DD989FE9-2EDB-467E-BCD6-6B4DD86C97AF}" dt="2024-04-10T10:27:27.502" v="2133"/>
        <pc:sldMkLst>
          <pc:docMk/>
          <pc:sldMk cId="298494805" sldId="324"/>
        </pc:sldMkLst>
        <pc:spChg chg="mod">
          <ac:chgData name="Przemysław Sokołowski" userId="679dc00b-e69e-45f0-8878-fe5ced47bfd1" providerId="ADAL" clId="{DD989FE9-2EDB-467E-BCD6-6B4DD86C97AF}" dt="2024-04-10T10:27:08.565" v="2116" actId="20577"/>
          <ac:spMkLst>
            <pc:docMk/>
            <pc:sldMk cId="298494805" sldId="324"/>
            <ac:spMk id="8" creationId="{FAAF2DB7-79D5-A5BF-EBCC-E3AFEF266930}"/>
          </ac:spMkLst>
        </pc:spChg>
        <pc:spChg chg="mod">
          <ac:chgData name="Przemysław Sokołowski" userId="679dc00b-e69e-45f0-8878-fe5ced47bfd1" providerId="ADAL" clId="{DD989FE9-2EDB-467E-BCD6-6B4DD86C97AF}" dt="2024-04-10T10:27:11.166" v="2128" actId="20577"/>
          <ac:spMkLst>
            <pc:docMk/>
            <pc:sldMk cId="298494805" sldId="324"/>
            <ac:spMk id="13" creationId="{30CDF729-7103-71C5-CBE5-D72D3B0C86FB}"/>
          </ac:spMkLst>
        </pc:spChg>
        <pc:picChg chg="add mod">
          <ac:chgData name="Przemysław Sokołowski" userId="679dc00b-e69e-45f0-8878-fe5ced47bfd1" providerId="ADAL" clId="{DD989FE9-2EDB-467E-BCD6-6B4DD86C97AF}" dt="2024-04-10T10:27:20.931" v="2132" actId="1076"/>
          <ac:picMkLst>
            <pc:docMk/>
            <pc:sldMk cId="298494805" sldId="324"/>
            <ac:picMk id="7" creationId="{399E5153-FEA3-63E2-F380-A5BCDE66219D}"/>
          </ac:picMkLst>
        </pc:picChg>
        <pc:picChg chg="mod">
          <ac:chgData name="Przemysław Sokołowski" userId="679dc00b-e69e-45f0-8878-fe5ced47bfd1" providerId="ADAL" clId="{DD989FE9-2EDB-467E-BCD6-6B4DD86C97AF}" dt="2024-04-10T10:27:19.048" v="2131" actId="1076"/>
          <ac:picMkLst>
            <pc:docMk/>
            <pc:sldMk cId="298494805" sldId="324"/>
            <ac:picMk id="14" creationId="{D4B80491-15C5-ECA8-768F-D7E67BD64342}"/>
          </ac:picMkLst>
        </pc:picChg>
        <pc:picChg chg="del">
          <ac:chgData name="Przemysław Sokołowski" userId="679dc00b-e69e-45f0-8878-fe5ced47bfd1" providerId="ADAL" clId="{DD989FE9-2EDB-467E-BCD6-6B4DD86C97AF}" dt="2024-04-10T10:27:13.394" v="2129" actId="478"/>
          <ac:picMkLst>
            <pc:docMk/>
            <pc:sldMk cId="298494805" sldId="324"/>
            <ac:picMk id="18" creationId="{920A2A02-C518-53F9-B41E-20612EF190A6}"/>
          </ac:picMkLst>
        </pc:picChg>
      </pc:sldChg>
      <pc:sldChg chg="addSp delSp modSp add mod modNotesTx">
        <pc:chgData name="Przemysław Sokołowski" userId="679dc00b-e69e-45f0-8878-fe5ced47bfd1" providerId="ADAL" clId="{DD989FE9-2EDB-467E-BCD6-6B4DD86C97AF}" dt="2024-04-10T10:30:22.676" v="2308" actId="20577"/>
        <pc:sldMkLst>
          <pc:docMk/>
          <pc:sldMk cId="3676075283" sldId="325"/>
        </pc:sldMkLst>
        <pc:spChg chg="mod">
          <ac:chgData name="Przemysław Sokołowski" userId="679dc00b-e69e-45f0-8878-fe5ced47bfd1" providerId="ADAL" clId="{DD989FE9-2EDB-467E-BCD6-6B4DD86C97AF}" dt="2024-04-10T10:28:30.888" v="2156" actId="20577"/>
          <ac:spMkLst>
            <pc:docMk/>
            <pc:sldMk cId="3676075283" sldId="325"/>
            <ac:spMk id="8" creationId="{FAAF2DB7-79D5-A5BF-EBCC-E3AFEF266930}"/>
          </ac:spMkLst>
        </pc:spChg>
        <pc:spChg chg="add mod">
          <ac:chgData name="Przemysław Sokołowski" userId="679dc00b-e69e-45f0-8878-fe5ced47bfd1" providerId="ADAL" clId="{DD989FE9-2EDB-467E-BCD6-6B4DD86C97AF}" dt="2024-04-10T10:30:15.988" v="2307" actId="1035"/>
          <ac:spMkLst>
            <pc:docMk/>
            <pc:sldMk cId="3676075283" sldId="325"/>
            <ac:spMk id="9" creationId="{872F44DC-F250-24F4-83F6-ABBAACAE90EE}"/>
          </ac:spMkLst>
        </pc:spChg>
        <pc:spChg chg="mod">
          <ac:chgData name="Przemysław Sokołowski" userId="679dc00b-e69e-45f0-8878-fe5ced47bfd1" providerId="ADAL" clId="{DD989FE9-2EDB-467E-BCD6-6B4DD86C97AF}" dt="2024-04-10T10:28:27.969" v="2149" actId="20577"/>
          <ac:spMkLst>
            <pc:docMk/>
            <pc:sldMk cId="3676075283" sldId="325"/>
            <ac:spMk id="13" creationId="{30CDF729-7103-71C5-CBE5-D72D3B0C86FB}"/>
          </ac:spMkLst>
        </pc:spChg>
        <pc:picChg chg="del">
          <ac:chgData name="Przemysław Sokołowski" userId="679dc00b-e69e-45f0-8878-fe5ced47bfd1" providerId="ADAL" clId="{DD989FE9-2EDB-467E-BCD6-6B4DD86C97AF}" dt="2024-04-10T10:28:32.424" v="2157" actId="478"/>
          <ac:picMkLst>
            <pc:docMk/>
            <pc:sldMk cId="3676075283" sldId="325"/>
            <ac:picMk id="7" creationId="{399E5153-FEA3-63E2-F380-A5BCDE66219D}"/>
          </ac:picMkLst>
        </pc:picChg>
        <pc:picChg chg="add mod">
          <ac:chgData name="Przemysław Sokołowski" userId="679dc00b-e69e-45f0-8878-fe5ced47bfd1" providerId="ADAL" clId="{DD989FE9-2EDB-467E-BCD6-6B4DD86C97AF}" dt="2024-04-10T10:28:57.855" v="2160"/>
          <ac:picMkLst>
            <pc:docMk/>
            <pc:sldMk cId="3676075283" sldId="325"/>
            <ac:picMk id="10" creationId="{547028A0-6622-7482-5751-33110B21E0BC}"/>
          </ac:picMkLst>
        </pc:picChg>
        <pc:picChg chg="del">
          <ac:chgData name="Przemysław Sokołowski" userId="679dc00b-e69e-45f0-8878-fe5ced47bfd1" providerId="ADAL" clId="{DD989FE9-2EDB-467E-BCD6-6B4DD86C97AF}" dt="2024-04-10T10:28:46.196" v="2159" actId="478"/>
          <ac:picMkLst>
            <pc:docMk/>
            <pc:sldMk cId="3676075283" sldId="325"/>
            <ac:picMk id="14" creationId="{D4B80491-15C5-ECA8-768F-D7E67BD64342}"/>
          </ac:picMkLst>
        </pc:picChg>
        <pc:picChg chg="add mod">
          <ac:chgData name="Przemysław Sokołowski" userId="679dc00b-e69e-45f0-8878-fe5ced47bfd1" providerId="ADAL" clId="{DD989FE9-2EDB-467E-BCD6-6B4DD86C97AF}" dt="2024-04-10T10:28:57.855" v="2160"/>
          <ac:picMkLst>
            <pc:docMk/>
            <pc:sldMk cId="3676075283" sldId="325"/>
            <ac:picMk id="15" creationId="{063857B1-B61F-FBCC-81C7-9CBB6650F58D}"/>
          </ac:picMkLst>
        </pc:picChg>
      </pc:sldChg>
      <pc:sldChg chg="addSp delSp modSp add mod modNotesTx">
        <pc:chgData name="Przemysław Sokołowski" userId="679dc00b-e69e-45f0-8878-fe5ced47bfd1" providerId="ADAL" clId="{DD989FE9-2EDB-467E-BCD6-6B4DD86C97AF}" dt="2024-04-10T10:34:08.284" v="2362"/>
        <pc:sldMkLst>
          <pc:docMk/>
          <pc:sldMk cId="1806083649" sldId="326"/>
        </pc:sldMkLst>
        <pc:spChg chg="mod">
          <ac:chgData name="Przemysław Sokołowski" userId="679dc00b-e69e-45f0-8878-fe5ced47bfd1" providerId="ADAL" clId="{DD989FE9-2EDB-467E-BCD6-6B4DD86C97AF}" dt="2024-04-10T10:30:58.274" v="2348" actId="20577"/>
          <ac:spMkLst>
            <pc:docMk/>
            <pc:sldMk cId="1806083649" sldId="326"/>
            <ac:spMk id="8" creationId="{FAAF2DB7-79D5-A5BF-EBCC-E3AFEF266930}"/>
          </ac:spMkLst>
        </pc:spChg>
        <pc:spChg chg="del">
          <ac:chgData name="Przemysław Sokołowski" userId="679dc00b-e69e-45f0-8878-fe5ced47bfd1" providerId="ADAL" clId="{DD989FE9-2EDB-467E-BCD6-6B4DD86C97AF}" dt="2024-04-10T10:31:00.492" v="2349" actId="478"/>
          <ac:spMkLst>
            <pc:docMk/>
            <pc:sldMk cId="1806083649" sldId="326"/>
            <ac:spMk id="9" creationId="{872F44DC-F250-24F4-83F6-ABBAACAE90EE}"/>
          </ac:spMkLst>
        </pc:spChg>
        <pc:spChg chg="mod">
          <ac:chgData name="Przemysław Sokołowski" userId="679dc00b-e69e-45f0-8878-fe5ced47bfd1" providerId="ADAL" clId="{DD989FE9-2EDB-467E-BCD6-6B4DD86C97AF}" dt="2024-04-10T10:30:51.780" v="2326" actId="20577"/>
          <ac:spMkLst>
            <pc:docMk/>
            <pc:sldMk cId="1806083649" sldId="326"/>
            <ac:spMk id="13" creationId="{30CDF729-7103-71C5-CBE5-D72D3B0C86FB}"/>
          </ac:spMkLst>
        </pc:spChg>
        <pc:picChg chg="add mod">
          <ac:chgData name="Przemysław Sokołowski" userId="679dc00b-e69e-45f0-8878-fe5ced47bfd1" providerId="ADAL" clId="{DD989FE9-2EDB-467E-BCD6-6B4DD86C97AF}" dt="2024-04-10T10:31:02.156" v="2350"/>
          <ac:picMkLst>
            <pc:docMk/>
            <pc:sldMk cId="1806083649" sldId="326"/>
            <ac:picMk id="7" creationId="{D0BA324A-4C2C-D377-576E-266DB8DD3B20}"/>
          </ac:picMkLst>
        </pc:picChg>
        <pc:picChg chg="add mod">
          <ac:chgData name="Przemysław Sokołowski" userId="679dc00b-e69e-45f0-8878-fe5ced47bfd1" providerId="ADAL" clId="{DD989FE9-2EDB-467E-BCD6-6B4DD86C97AF}" dt="2024-04-10T10:34:08.284" v="2362"/>
          <ac:picMkLst>
            <pc:docMk/>
            <pc:sldMk cId="1806083649" sldId="326"/>
            <ac:picMk id="14" creationId="{B8687BC9-5A00-8553-E71C-DF7C8A9FE43E}"/>
          </ac:picMkLst>
        </pc:picChg>
      </pc:sldChg>
      <pc:sldChg chg="addSp delSp modSp add mod">
        <pc:chgData name="Przemysław Sokołowski" userId="679dc00b-e69e-45f0-8878-fe5ced47bfd1" providerId="ADAL" clId="{DD989FE9-2EDB-467E-BCD6-6B4DD86C97AF}" dt="2024-04-10T10:34:09.870" v="2363"/>
        <pc:sldMkLst>
          <pc:docMk/>
          <pc:sldMk cId="2527290683" sldId="327"/>
        </pc:sldMkLst>
        <pc:spChg chg="del">
          <ac:chgData name="Przemysław Sokołowski" userId="679dc00b-e69e-45f0-8878-fe5ced47bfd1" providerId="ADAL" clId="{DD989FE9-2EDB-467E-BCD6-6B4DD86C97AF}" dt="2024-04-10T10:31:43.499" v="2355" actId="478"/>
          <ac:spMkLst>
            <pc:docMk/>
            <pc:sldMk cId="2527290683" sldId="327"/>
            <ac:spMk id="5" creationId="{6CE2F84C-73B3-D4EF-4DF4-3035761D1106}"/>
          </ac:spMkLst>
        </pc:spChg>
        <pc:spChg chg="del">
          <ac:chgData name="Przemysław Sokołowski" userId="679dc00b-e69e-45f0-8878-fe5ced47bfd1" providerId="ADAL" clId="{DD989FE9-2EDB-467E-BCD6-6B4DD86C97AF}" dt="2024-04-10T10:31:46.987" v="2356" actId="478"/>
          <ac:spMkLst>
            <pc:docMk/>
            <pc:sldMk cId="2527290683" sldId="327"/>
            <ac:spMk id="6" creationId="{0435E2E8-2696-16D5-795A-D30E6146E0C1}"/>
          </ac:spMkLst>
        </pc:spChg>
        <pc:spChg chg="del">
          <ac:chgData name="Przemysław Sokołowski" userId="679dc00b-e69e-45f0-8878-fe5ced47bfd1" providerId="ADAL" clId="{DD989FE9-2EDB-467E-BCD6-6B4DD86C97AF}" dt="2024-04-10T10:31:46.987" v="2356" actId="478"/>
          <ac:spMkLst>
            <pc:docMk/>
            <pc:sldMk cId="2527290683" sldId="327"/>
            <ac:spMk id="8" creationId="{FAAF2DB7-79D5-A5BF-EBCC-E3AFEF266930}"/>
          </ac:spMkLst>
        </pc:spChg>
        <pc:spChg chg="del">
          <ac:chgData name="Przemysław Sokołowski" userId="679dc00b-e69e-45f0-8878-fe5ced47bfd1" providerId="ADAL" clId="{DD989FE9-2EDB-467E-BCD6-6B4DD86C97AF}" dt="2024-04-10T10:31:46.987" v="2356" actId="478"/>
          <ac:spMkLst>
            <pc:docMk/>
            <pc:sldMk cId="2527290683" sldId="327"/>
            <ac:spMk id="13" creationId="{30CDF729-7103-71C5-CBE5-D72D3B0C86FB}"/>
          </ac:spMkLst>
        </pc:spChg>
        <pc:picChg chg="del">
          <ac:chgData name="Przemysław Sokołowski" userId="679dc00b-e69e-45f0-8878-fe5ced47bfd1" providerId="ADAL" clId="{DD989FE9-2EDB-467E-BCD6-6B4DD86C97AF}" dt="2024-04-10T10:31:47.821" v="2357" actId="478"/>
          <ac:picMkLst>
            <pc:docMk/>
            <pc:sldMk cId="2527290683" sldId="327"/>
            <ac:picMk id="7" creationId="{D0BA324A-4C2C-D377-576E-266DB8DD3B20}"/>
          </ac:picMkLst>
        </pc:picChg>
        <pc:picChg chg="add mod">
          <ac:chgData name="Przemysław Sokołowski" userId="679dc00b-e69e-45f0-8878-fe5ced47bfd1" providerId="ADAL" clId="{DD989FE9-2EDB-467E-BCD6-6B4DD86C97AF}" dt="2024-04-10T10:31:54.607" v="2359" actId="1076"/>
          <ac:picMkLst>
            <pc:docMk/>
            <pc:sldMk cId="2527290683" sldId="327"/>
            <ac:picMk id="9" creationId="{09A30FE6-C72D-4F5E-E8A3-AA7BD11F6F2C}"/>
          </ac:picMkLst>
        </pc:picChg>
        <pc:picChg chg="del">
          <ac:chgData name="Przemysław Sokołowski" userId="679dc00b-e69e-45f0-8878-fe5ced47bfd1" providerId="ADAL" clId="{DD989FE9-2EDB-467E-BCD6-6B4DD86C97AF}" dt="2024-04-10T10:34:05.434" v="2361" actId="478"/>
          <ac:picMkLst>
            <pc:docMk/>
            <pc:sldMk cId="2527290683" sldId="327"/>
            <ac:picMk id="10" creationId="{547028A0-6622-7482-5751-33110B21E0BC}"/>
          </ac:picMkLst>
        </pc:picChg>
        <pc:picChg chg="del">
          <ac:chgData name="Przemysław Sokołowski" userId="679dc00b-e69e-45f0-8878-fe5ced47bfd1" providerId="ADAL" clId="{DD989FE9-2EDB-467E-BCD6-6B4DD86C97AF}" dt="2024-04-10T10:31:46.987" v="2356" actId="478"/>
          <ac:picMkLst>
            <pc:docMk/>
            <pc:sldMk cId="2527290683" sldId="327"/>
            <ac:picMk id="11" creationId="{FDB39886-C83F-5EC9-1B9D-6C32057978A0}"/>
          </ac:picMkLst>
        </pc:picChg>
        <pc:picChg chg="del">
          <ac:chgData name="Przemysław Sokołowski" userId="679dc00b-e69e-45f0-8878-fe5ced47bfd1" providerId="ADAL" clId="{DD989FE9-2EDB-467E-BCD6-6B4DD86C97AF}" dt="2024-04-10T10:31:46.987" v="2356" actId="478"/>
          <ac:picMkLst>
            <pc:docMk/>
            <pc:sldMk cId="2527290683" sldId="327"/>
            <ac:picMk id="12" creationId="{A7637AB7-A889-4A88-393A-EDD2C19B4650}"/>
          </ac:picMkLst>
        </pc:picChg>
        <pc:picChg chg="add mod">
          <ac:chgData name="Przemysław Sokołowski" userId="679dc00b-e69e-45f0-8878-fe5ced47bfd1" providerId="ADAL" clId="{DD989FE9-2EDB-467E-BCD6-6B4DD86C97AF}" dt="2024-04-10T10:34:09.870" v="2363"/>
          <ac:picMkLst>
            <pc:docMk/>
            <pc:sldMk cId="2527290683" sldId="327"/>
            <ac:picMk id="14" creationId="{443B41AC-92E2-344E-7837-4078744E101B}"/>
          </ac:picMkLst>
        </pc:picChg>
        <pc:picChg chg="del">
          <ac:chgData name="Przemysław Sokołowski" userId="679dc00b-e69e-45f0-8878-fe5ced47bfd1" providerId="ADAL" clId="{DD989FE9-2EDB-467E-BCD6-6B4DD86C97AF}" dt="2024-04-10T10:34:04.976" v="2360" actId="478"/>
          <ac:picMkLst>
            <pc:docMk/>
            <pc:sldMk cId="2527290683" sldId="327"/>
            <ac:picMk id="15" creationId="{063857B1-B61F-FBCC-81C7-9CBB6650F58D}"/>
          </ac:picMkLst>
        </pc:picChg>
      </pc:sldChg>
      <pc:sldChg chg="add del setBg">
        <pc:chgData name="Przemysław Sokołowski" userId="679dc00b-e69e-45f0-8878-fe5ced47bfd1" providerId="ADAL" clId="{DD989FE9-2EDB-467E-BCD6-6B4DD86C97AF}" dt="2024-04-10T10:34:53.209" v="2390"/>
        <pc:sldMkLst>
          <pc:docMk/>
          <pc:sldMk cId="2166288219" sldId="328"/>
        </pc:sldMkLst>
      </pc:sldChg>
      <pc:sldChg chg="modSp add mod">
        <pc:chgData name="Przemysław Sokołowski" userId="679dc00b-e69e-45f0-8878-fe5ced47bfd1" providerId="ADAL" clId="{DD989FE9-2EDB-467E-BCD6-6B4DD86C97AF}" dt="2024-04-10T10:36:34.875" v="2435" actId="20577"/>
        <pc:sldMkLst>
          <pc:docMk/>
          <pc:sldMk cId="3396016826" sldId="328"/>
        </pc:sldMkLst>
        <pc:spChg chg="mod">
          <ac:chgData name="Przemysław Sokołowski" userId="679dc00b-e69e-45f0-8878-fe5ced47bfd1" providerId="ADAL" clId="{DD989FE9-2EDB-467E-BCD6-6B4DD86C97AF}" dt="2024-04-10T10:36:34.875" v="2435" actId="20577"/>
          <ac:spMkLst>
            <pc:docMk/>
            <pc:sldMk cId="3396016826" sldId="328"/>
            <ac:spMk id="28" creationId="{5899C89F-A00E-ABD7-7137-2EDA5E0CAAA0}"/>
          </ac:spMkLst>
        </pc:spChg>
      </pc:sldChg>
      <pc:sldChg chg="addSp delSp modSp add mod">
        <pc:chgData name="Przemysław Sokołowski" userId="679dc00b-e69e-45f0-8878-fe5ced47bfd1" providerId="ADAL" clId="{DD989FE9-2EDB-467E-BCD6-6B4DD86C97AF}" dt="2024-04-10T10:35:51.162" v="2420" actId="1076"/>
        <pc:sldMkLst>
          <pc:docMk/>
          <pc:sldMk cId="3113880963" sldId="329"/>
        </pc:sldMkLst>
        <pc:spChg chg="add mod">
          <ac:chgData name="Przemysław Sokołowski" userId="679dc00b-e69e-45f0-8878-fe5ced47bfd1" providerId="ADAL" clId="{DD989FE9-2EDB-467E-BCD6-6B4DD86C97AF}" dt="2024-04-10T10:35:38.511" v="2416"/>
          <ac:spMkLst>
            <pc:docMk/>
            <pc:sldMk cId="3113880963" sldId="329"/>
            <ac:spMk id="2" creationId="{0EF4111B-560E-6D56-CABF-358F3B16EA62}"/>
          </ac:spMkLst>
        </pc:spChg>
        <pc:spChg chg="add mod">
          <ac:chgData name="Przemysław Sokołowski" userId="679dc00b-e69e-45f0-8878-fe5ced47bfd1" providerId="ADAL" clId="{DD989FE9-2EDB-467E-BCD6-6B4DD86C97AF}" dt="2024-04-10T10:35:51.162" v="2420" actId="1076"/>
          <ac:spMkLst>
            <pc:docMk/>
            <pc:sldMk cId="3113880963" sldId="329"/>
            <ac:spMk id="3" creationId="{4AB1C923-DC5D-AB8B-D948-A751C3074035}"/>
          </ac:spMkLst>
        </pc:spChg>
        <pc:spChg chg="add del mod">
          <ac:chgData name="Przemysław Sokołowski" userId="679dc00b-e69e-45f0-8878-fe5ced47bfd1" providerId="ADAL" clId="{DD989FE9-2EDB-467E-BCD6-6B4DD86C97AF}" dt="2024-04-10T10:35:43.266" v="2418" actId="478"/>
          <ac:spMkLst>
            <pc:docMk/>
            <pc:sldMk cId="3113880963" sldId="329"/>
            <ac:spMk id="28" creationId="{5899C89F-A00E-ABD7-7137-2EDA5E0CAAA0}"/>
          </ac:spMkLst>
        </pc:spChg>
      </pc:sldChg>
      <pc:sldChg chg="add del setBg">
        <pc:chgData name="Przemysław Sokołowski" userId="679dc00b-e69e-45f0-8878-fe5ced47bfd1" providerId="ADAL" clId="{DD989FE9-2EDB-467E-BCD6-6B4DD86C97AF}" dt="2024-04-10T10:35:57.479" v="2422"/>
        <pc:sldMkLst>
          <pc:docMk/>
          <pc:sldMk cId="968503745" sldId="330"/>
        </pc:sldMkLst>
      </pc:sldChg>
      <pc:sldChg chg="addSp delSp modSp add mod">
        <pc:chgData name="Przemysław Sokołowski" userId="679dc00b-e69e-45f0-8878-fe5ced47bfd1" providerId="ADAL" clId="{DD989FE9-2EDB-467E-BCD6-6B4DD86C97AF}" dt="2024-04-10T10:36:18.287" v="2428" actId="1076"/>
        <pc:sldMkLst>
          <pc:docMk/>
          <pc:sldMk cId="2747387759" sldId="330"/>
        </pc:sldMkLst>
        <pc:spChg chg="del">
          <ac:chgData name="Przemysław Sokołowski" userId="679dc00b-e69e-45f0-8878-fe5ced47bfd1" providerId="ADAL" clId="{DD989FE9-2EDB-467E-BCD6-6B4DD86C97AF}" dt="2024-04-10T10:36:02.310" v="2424" actId="478"/>
          <ac:spMkLst>
            <pc:docMk/>
            <pc:sldMk cId="2747387759" sldId="330"/>
            <ac:spMk id="3" creationId="{4AB1C923-DC5D-AB8B-D948-A751C3074035}"/>
          </ac:spMkLst>
        </pc:spChg>
        <pc:picChg chg="add mod">
          <ac:chgData name="Przemysław Sokołowski" userId="679dc00b-e69e-45f0-8878-fe5ced47bfd1" providerId="ADAL" clId="{DD989FE9-2EDB-467E-BCD6-6B4DD86C97AF}" dt="2024-04-10T10:36:18.287" v="2428" actId="1076"/>
          <ac:picMkLst>
            <pc:docMk/>
            <pc:sldMk cId="2747387759" sldId="330"/>
            <ac:picMk id="2" creationId="{C01AC0A3-C2E2-B250-8FD4-85EE9995AECD}"/>
          </ac:picMkLst>
        </pc:picChg>
      </pc:sldChg>
      <pc:sldChg chg="addSp delSp modSp add mod modNotesTx">
        <pc:chgData name="Przemysław Sokołowski" userId="679dc00b-e69e-45f0-8878-fe5ced47bfd1" providerId="ADAL" clId="{DD989FE9-2EDB-467E-BCD6-6B4DD86C97AF}" dt="2024-04-10T10:44:16.989" v="2445" actId="1076"/>
        <pc:sldMkLst>
          <pc:docMk/>
          <pc:sldMk cId="3228896086" sldId="331"/>
        </pc:sldMkLst>
        <pc:picChg chg="del">
          <ac:chgData name="Przemysław Sokołowski" userId="679dc00b-e69e-45f0-8878-fe5ced47bfd1" providerId="ADAL" clId="{DD989FE9-2EDB-467E-BCD6-6B4DD86C97AF}" dt="2024-04-10T10:44:00.107" v="2437" actId="478"/>
          <ac:picMkLst>
            <pc:docMk/>
            <pc:sldMk cId="3228896086" sldId="331"/>
            <ac:picMk id="2" creationId="{0E8F1C66-9ED2-FFBB-286B-6DDB03E69A65}"/>
          </ac:picMkLst>
        </pc:picChg>
        <pc:picChg chg="add mod">
          <ac:chgData name="Przemysław Sokołowski" userId="679dc00b-e69e-45f0-8878-fe5ced47bfd1" providerId="ADAL" clId="{DD989FE9-2EDB-467E-BCD6-6B4DD86C97AF}" dt="2024-04-10T10:44:16.989" v="2445" actId="1076"/>
          <ac:picMkLst>
            <pc:docMk/>
            <pc:sldMk cId="3228896086" sldId="331"/>
            <ac:picMk id="4" creationId="{9D94A4B4-2766-F74C-63A6-04DF58D45DE4}"/>
          </ac:picMkLst>
        </pc:picChg>
      </pc:sldChg>
      <pc:sldChg chg="addSp delSp modSp add mod">
        <pc:chgData name="Przemysław Sokołowski" userId="679dc00b-e69e-45f0-8878-fe5ced47bfd1" providerId="ADAL" clId="{DD989FE9-2EDB-467E-BCD6-6B4DD86C97AF}" dt="2024-04-10T10:44:38.249" v="2452" actId="1076"/>
        <pc:sldMkLst>
          <pc:docMk/>
          <pc:sldMk cId="1575234649" sldId="332"/>
        </pc:sldMkLst>
        <pc:picChg chg="add mod">
          <ac:chgData name="Przemysław Sokołowski" userId="679dc00b-e69e-45f0-8878-fe5ced47bfd1" providerId="ADAL" clId="{DD989FE9-2EDB-467E-BCD6-6B4DD86C97AF}" dt="2024-04-10T10:44:38.249" v="2452" actId="1076"/>
          <ac:picMkLst>
            <pc:docMk/>
            <pc:sldMk cId="1575234649" sldId="332"/>
            <ac:picMk id="3" creationId="{34F302E2-5085-AD66-082E-993D74072F45}"/>
          </ac:picMkLst>
        </pc:picChg>
        <pc:picChg chg="del">
          <ac:chgData name="Przemysław Sokołowski" userId="679dc00b-e69e-45f0-8878-fe5ced47bfd1" providerId="ADAL" clId="{DD989FE9-2EDB-467E-BCD6-6B4DD86C97AF}" dt="2024-04-10T10:44:22.766" v="2447" actId="478"/>
          <ac:picMkLst>
            <pc:docMk/>
            <pc:sldMk cId="1575234649" sldId="332"/>
            <ac:picMk id="4" creationId="{9D94A4B4-2766-F74C-63A6-04DF58D45DE4}"/>
          </ac:picMkLst>
        </pc:picChg>
      </pc:sldChg>
    </pc:docChg>
  </pc:docChgLst>
  <pc:docChgLst>
    <pc:chgData name="Joanna Pawłowska" userId="6b7bd33f-d10b-48e0-be9c-42d21065db7e" providerId="ADAL" clId="{28C7654A-1E6F-450F-9D6E-7B395305A007}"/>
    <pc:docChg chg="undo custSel addSld delSld modSld sldOrd">
      <pc:chgData name="Joanna Pawłowska" userId="6b7bd33f-d10b-48e0-be9c-42d21065db7e" providerId="ADAL" clId="{28C7654A-1E6F-450F-9D6E-7B395305A007}" dt="2023-09-13T18:44:14.852" v="93" actId="478"/>
      <pc:docMkLst>
        <pc:docMk/>
      </pc:docMkLst>
      <pc:sldChg chg="addSp delSp modSp add del mod">
        <pc:chgData name="Joanna Pawłowska" userId="6b7bd33f-d10b-48e0-be9c-42d21065db7e" providerId="ADAL" clId="{28C7654A-1E6F-450F-9D6E-7B395305A007}" dt="2023-09-13T16:30:50.524" v="77" actId="47"/>
        <pc:sldMkLst>
          <pc:docMk/>
          <pc:sldMk cId="1860376419" sldId="263"/>
        </pc:sldMkLst>
        <pc:spChg chg="add del mod">
          <ac:chgData name="Joanna Pawłowska" userId="6b7bd33f-d10b-48e0-be9c-42d21065db7e" providerId="ADAL" clId="{28C7654A-1E6F-450F-9D6E-7B395305A007}" dt="2023-09-13T16:29:48.151" v="68" actId="478"/>
          <ac:spMkLst>
            <pc:docMk/>
            <pc:sldMk cId="1860376419" sldId="263"/>
            <ac:spMk id="2" creationId="{6E636ED3-9629-B8BF-D053-74C66740240C}"/>
          </ac:spMkLst>
        </pc:spChg>
        <pc:spChg chg="add del mod">
          <ac:chgData name="Joanna Pawłowska" userId="6b7bd33f-d10b-48e0-be9c-42d21065db7e" providerId="ADAL" clId="{28C7654A-1E6F-450F-9D6E-7B395305A007}" dt="2023-09-13T16:29:49.619" v="69" actId="478"/>
          <ac:spMkLst>
            <pc:docMk/>
            <pc:sldMk cId="1860376419" sldId="263"/>
            <ac:spMk id="3" creationId="{0625618B-05DE-6B8D-39AB-4760242E6CD5}"/>
          </ac:spMkLst>
        </pc:spChg>
        <pc:spChg chg="add del mod">
          <ac:chgData name="Joanna Pawłowska" userId="6b7bd33f-d10b-48e0-be9c-42d21065db7e" providerId="ADAL" clId="{28C7654A-1E6F-450F-9D6E-7B395305A007}" dt="2023-09-13T16:29:52.387" v="70" actId="478"/>
          <ac:spMkLst>
            <pc:docMk/>
            <pc:sldMk cId="1860376419" sldId="263"/>
            <ac:spMk id="4" creationId="{9FC5C3A9-1547-F481-4E47-19C66FC3D948}"/>
          </ac:spMkLst>
        </pc:spChg>
        <pc:picChg chg="add del mod ord">
          <ac:chgData name="Joanna Pawłowska" userId="6b7bd33f-d10b-48e0-be9c-42d21065db7e" providerId="ADAL" clId="{28C7654A-1E6F-450F-9D6E-7B395305A007}" dt="2023-09-13T16:29:43.110" v="67" actId="478"/>
          <ac:picMkLst>
            <pc:docMk/>
            <pc:sldMk cId="1860376419" sldId="263"/>
            <ac:picMk id="5" creationId="{4FF067CB-88D0-65DC-EDFF-D87D04367D57}"/>
          </ac:picMkLst>
        </pc:picChg>
      </pc:sldChg>
      <pc:sldChg chg="del">
        <pc:chgData name="Joanna Pawłowska" userId="6b7bd33f-d10b-48e0-be9c-42d21065db7e" providerId="ADAL" clId="{28C7654A-1E6F-450F-9D6E-7B395305A007}" dt="2023-09-13T16:29:37.707" v="64" actId="47"/>
        <pc:sldMkLst>
          <pc:docMk/>
          <pc:sldMk cId="3584899221" sldId="264"/>
        </pc:sldMkLst>
      </pc:sldChg>
      <pc:sldChg chg="addSp delSp modSp mod">
        <pc:chgData name="Joanna Pawłowska" userId="6b7bd33f-d10b-48e0-be9c-42d21065db7e" providerId="ADAL" clId="{28C7654A-1E6F-450F-9D6E-7B395305A007}" dt="2023-09-13T16:56:59.701" v="91" actId="478"/>
        <pc:sldMkLst>
          <pc:docMk/>
          <pc:sldMk cId="3079438439" sldId="289"/>
        </pc:sldMkLst>
        <pc:spChg chg="mod">
          <ac:chgData name="Joanna Pawłowska" userId="6b7bd33f-d10b-48e0-be9c-42d21065db7e" providerId="ADAL" clId="{28C7654A-1E6F-450F-9D6E-7B395305A007}" dt="2023-09-13T16:56:57.678" v="89" actId="6549"/>
          <ac:spMkLst>
            <pc:docMk/>
            <pc:sldMk cId="3079438439" sldId="289"/>
            <ac:spMk id="16" creationId="{F01E0775-724C-512F-CEAC-71CC9919BEAA}"/>
          </ac:spMkLst>
        </pc:spChg>
        <pc:grpChg chg="add del">
          <ac:chgData name="Joanna Pawłowska" userId="6b7bd33f-d10b-48e0-be9c-42d21065db7e" providerId="ADAL" clId="{28C7654A-1E6F-450F-9D6E-7B395305A007}" dt="2023-09-13T16:56:58.103" v="90" actId="478"/>
          <ac:grpSpMkLst>
            <pc:docMk/>
            <pc:sldMk cId="3079438439" sldId="289"/>
            <ac:grpSpMk id="5" creationId="{D8C5BD2B-BA0D-9BFD-147F-D4D1F9029735}"/>
          </ac:grpSpMkLst>
        </pc:grpChg>
        <pc:picChg chg="add del">
          <ac:chgData name="Joanna Pawłowska" userId="6b7bd33f-d10b-48e0-be9c-42d21065db7e" providerId="ADAL" clId="{28C7654A-1E6F-450F-9D6E-7B395305A007}" dt="2023-09-13T16:56:59.701" v="91" actId="478"/>
          <ac:picMkLst>
            <pc:docMk/>
            <pc:sldMk cId="3079438439" sldId="289"/>
            <ac:picMk id="24" creationId="{07463D82-5978-ABEC-8800-F22A9684F00A}"/>
          </ac:picMkLst>
        </pc:picChg>
      </pc:sldChg>
      <pc:sldChg chg="delSp modSp mod">
        <pc:chgData name="Joanna Pawłowska" userId="6b7bd33f-d10b-48e0-be9c-42d21065db7e" providerId="ADAL" clId="{28C7654A-1E6F-450F-9D6E-7B395305A007}" dt="2023-09-13T18:44:14.852" v="93" actId="478"/>
        <pc:sldMkLst>
          <pc:docMk/>
          <pc:sldMk cId="1819292877" sldId="292"/>
        </pc:sldMkLst>
        <pc:spChg chg="del mod">
          <ac:chgData name="Joanna Pawłowska" userId="6b7bd33f-d10b-48e0-be9c-42d21065db7e" providerId="ADAL" clId="{28C7654A-1E6F-450F-9D6E-7B395305A007}" dt="2023-09-13T18:44:14.852" v="93" actId="478"/>
          <ac:spMkLst>
            <pc:docMk/>
            <pc:sldMk cId="1819292877" sldId="292"/>
            <ac:spMk id="29" creationId="{E29AD4B1-FB4E-5954-0A91-F471D8A76E84}"/>
          </ac:spMkLst>
        </pc:spChg>
      </pc:sldChg>
      <pc:sldChg chg="del">
        <pc:chgData name="Joanna Pawłowska" userId="6b7bd33f-d10b-48e0-be9c-42d21065db7e" providerId="ADAL" clId="{28C7654A-1E6F-450F-9D6E-7B395305A007}" dt="2023-09-13T16:26:29.829" v="0" actId="2696"/>
        <pc:sldMkLst>
          <pc:docMk/>
          <pc:sldMk cId="421088930" sldId="300"/>
        </pc:sldMkLst>
      </pc:sldChg>
      <pc:sldChg chg="addSp delSp modSp mod">
        <pc:chgData name="Joanna Pawłowska" userId="6b7bd33f-d10b-48e0-be9c-42d21065db7e" providerId="ADAL" clId="{28C7654A-1E6F-450F-9D6E-7B395305A007}" dt="2023-09-13T16:28:36.922" v="17" actId="1076"/>
        <pc:sldMkLst>
          <pc:docMk/>
          <pc:sldMk cId="3304609411" sldId="307"/>
        </pc:sldMkLst>
        <pc:picChg chg="add del mod">
          <ac:chgData name="Joanna Pawłowska" userId="6b7bd33f-d10b-48e0-be9c-42d21065db7e" providerId="ADAL" clId="{28C7654A-1E6F-450F-9D6E-7B395305A007}" dt="2023-09-13T16:28:36.922" v="17" actId="1076"/>
          <ac:picMkLst>
            <pc:docMk/>
            <pc:sldMk cId="3304609411" sldId="307"/>
            <ac:picMk id="59" creationId="{9D3661DA-31DD-8A18-17A3-F7F2F1825462}"/>
          </ac:picMkLst>
        </pc:picChg>
      </pc:sldChg>
      <pc:sldChg chg="addSp delSp modSp add mod ord">
        <pc:chgData name="Joanna Pawłowska" userId="6b7bd33f-d10b-48e0-be9c-42d21065db7e" providerId="ADAL" clId="{28C7654A-1E6F-450F-9D6E-7B395305A007}" dt="2023-09-13T16:29:32.541" v="63" actId="1037"/>
        <pc:sldMkLst>
          <pc:docMk/>
          <pc:sldMk cId="1298739807" sldId="311"/>
        </pc:sldMkLst>
        <pc:spChg chg="add mod">
          <ac:chgData name="Joanna Pawłowska" userId="6b7bd33f-d10b-48e0-be9c-42d21065db7e" providerId="ADAL" clId="{28C7654A-1E6F-450F-9D6E-7B395305A007}" dt="2023-09-13T16:29:32.541" v="63" actId="1037"/>
          <ac:spMkLst>
            <pc:docMk/>
            <pc:sldMk cId="1298739807" sldId="311"/>
            <ac:spMk id="3" creationId="{0769B56E-751C-6ED7-ADD6-4675EC4F575B}"/>
          </ac:spMkLst>
        </pc:spChg>
        <pc:spChg chg="add mod">
          <ac:chgData name="Joanna Pawłowska" userId="6b7bd33f-d10b-48e0-be9c-42d21065db7e" providerId="ADAL" clId="{28C7654A-1E6F-450F-9D6E-7B395305A007}" dt="2023-09-13T16:29:32.541" v="63" actId="1037"/>
          <ac:spMkLst>
            <pc:docMk/>
            <pc:sldMk cId="1298739807" sldId="311"/>
            <ac:spMk id="4" creationId="{1BF277A0-88CE-F03C-FE56-0526BE3F5C37}"/>
          </ac:spMkLst>
        </pc:spChg>
        <pc:spChg chg="add mod">
          <ac:chgData name="Joanna Pawłowska" userId="6b7bd33f-d10b-48e0-be9c-42d21065db7e" providerId="ADAL" clId="{28C7654A-1E6F-450F-9D6E-7B395305A007}" dt="2023-09-13T16:29:32.541" v="63" actId="1037"/>
          <ac:spMkLst>
            <pc:docMk/>
            <pc:sldMk cId="1298739807" sldId="311"/>
            <ac:spMk id="6" creationId="{1146C87B-E201-7DBA-9681-BF6EAAB6FC32}"/>
          </ac:spMkLst>
        </pc:spChg>
        <pc:spChg chg="del mod">
          <ac:chgData name="Joanna Pawłowska" userId="6b7bd33f-d10b-48e0-be9c-42d21065db7e" providerId="ADAL" clId="{28C7654A-1E6F-450F-9D6E-7B395305A007}" dt="2023-09-13T16:29:14.130" v="27" actId="478"/>
          <ac:spMkLst>
            <pc:docMk/>
            <pc:sldMk cId="1298739807" sldId="311"/>
            <ac:spMk id="8" creationId="{B1ACFE76-E4C6-3105-8314-7822470DDE2E}"/>
          </ac:spMkLst>
        </pc:spChg>
        <pc:spChg chg="del">
          <ac:chgData name="Joanna Pawłowska" userId="6b7bd33f-d10b-48e0-be9c-42d21065db7e" providerId="ADAL" clId="{28C7654A-1E6F-450F-9D6E-7B395305A007}" dt="2023-09-13T16:29:20.436" v="32" actId="478"/>
          <ac:spMkLst>
            <pc:docMk/>
            <pc:sldMk cId="1298739807" sldId="311"/>
            <ac:spMk id="9" creationId="{27AE65F8-CC72-F5DB-8A8E-F7A26F6D59B7}"/>
          </ac:spMkLst>
        </pc:spChg>
        <pc:spChg chg="del">
          <ac:chgData name="Joanna Pawłowska" userId="6b7bd33f-d10b-48e0-be9c-42d21065db7e" providerId="ADAL" clId="{28C7654A-1E6F-450F-9D6E-7B395305A007}" dt="2023-09-13T16:29:23.807" v="34" actId="478"/>
          <ac:spMkLst>
            <pc:docMk/>
            <pc:sldMk cId="1298739807" sldId="311"/>
            <ac:spMk id="10" creationId="{EF072A66-02D7-E33F-5209-B13656B42B3C}"/>
          </ac:spMkLst>
        </pc:spChg>
        <pc:spChg chg="del">
          <ac:chgData name="Joanna Pawłowska" userId="6b7bd33f-d10b-48e0-be9c-42d21065db7e" providerId="ADAL" clId="{28C7654A-1E6F-450F-9D6E-7B395305A007}" dt="2023-09-13T16:29:10.535" v="23" actId="478"/>
          <ac:spMkLst>
            <pc:docMk/>
            <pc:sldMk cId="1298739807" sldId="311"/>
            <ac:spMk id="11" creationId="{2A0BD4DC-3752-B810-83C4-8190AD6D2BAF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12" creationId="{BF8FD9AF-958F-6CE2-C3B7-9A5DE72A59A9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13" creationId="{5AE49CAB-8EBD-5E7B-C71B-587BC4C0CD34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15" creationId="{117079F0-2CB0-14E1-DECF-BA8FFE0C2B34}"/>
          </ac:spMkLst>
        </pc:spChg>
        <pc:spChg chg="del">
          <ac:chgData name="Joanna Pawłowska" userId="6b7bd33f-d10b-48e0-be9c-42d21065db7e" providerId="ADAL" clId="{28C7654A-1E6F-450F-9D6E-7B395305A007}" dt="2023-09-13T16:29:09.586" v="22" actId="478"/>
          <ac:spMkLst>
            <pc:docMk/>
            <pc:sldMk cId="1298739807" sldId="311"/>
            <ac:spMk id="18" creationId="{3CB0E41E-B1C6-D825-3ECC-B38D0C406182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19" creationId="{DE5842A7-6CCC-E279-C6A5-46A0F61A22C4}"/>
          </ac:spMkLst>
        </pc:spChg>
        <pc:spChg chg="add mod">
          <ac:chgData name="Joanna Pawłowska" userId="6b7bd33f-d10b-48e0-be9c-42d21065db7e" providerId="ADAL" clId="{28C7654A-1E6F-450F-9D6E-7B395305A007}" dt="2023-09-13T16:29:32.541" v="63" actId="1037"/>
          <ac:spMkLst>
            <pc:docMk/>
            <pc:sldMk cId="1298739807" sldId="311"/>
            <ac:spMk id="21" creationId="{9966C2F2-47AB-9C98-1078-88B1CB2151B5}"/>
          </ac:spMkLst>
        </pc:spChg>
        <pc:spChg chg="del mod">
          <ac:chgData name="Joanna Pawłowska" userId="6b7bd33f-d10b-48e0-be9c-42d21065db7e" providerId="ADAL" clId="{28C7654A-1E6F-450F-9D6E-7B395305A007}" dt="2023-09-13T16:29:14.135" v="29"/>
          <ac:spMkLst>
            <pc:docMk/>
            <pc:sldMk cId="1298739807" sldId="311"/>
            <ac:spMk id="22" creationId="{5A4CB856-FB17-B0BF-15D7-710E0722F703}"/>
          </ac:spMkLst>
        </pc:spChg>
        <pc:spChg chg="add mod">
          <ac:chgData name="Joanna Pawłowska" userId="6b7bd33f-d10b-48e0-be9c-42d21065db7e" providerId="ADAL" clId="{28C7654A-1E6F-450F-9D6E-7B395305A007}" dt="2023-09-13T16:29:32.541" v="63" actId="1037"/>
          <ac:spMkLst>
            <pc:docMk/>
            <pc:sldMk cId="1298739807" sldId="311"/>
            <ac:spMk id="23" creationId="{537EECE0-C833-C7A7-9999-984546683248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25" creationId="{843B8676-076C-0BB0-2AE2-AAD2C0020D40}"/>
          </ac:spMkLst>
        </pc:spChg>
        <pc:spChg chg="del mod">
          <ac:chgData name="Joanna Pawłowska" userId="6b7bd33f-d10b-48e0-be9c-42d21065db7e" providerId="ADAL" clId="{28C7654A-1E6F-450F-9D6E-7B395305A007}" dt="2023-09-13T16:29:17.013" v="30" actId="478"/>
          <ac:spMkLst>
            <pc:docMk/>
            <pc:sldMk cId="1298739807" sldId="311"/>
            <ac:spMk id="26" creationId="{BEE5D539-40D4-CB1F-F7AF-222400FC3E24}"/>
          </ac:spMkLst>
        </pc:spChg>
        <pc:spChg chg="del">
          <ac:chgData name="Joanna Pawłowska" userId="6b7bd33f-d10b-48e0-be9c-42d21065db7e" providerId="ADAL" clId="{28C7654A-1E6F-450F-9D6E-7B395305A007}" dt="2023-09-13T16:29:18.946" v="31" actId="478"/>
          <ac:spMkLst>
            <pc:docMk/>
            <pc:sldMk cId="1298739807" sldId="311"/>
            <ac:spMk id="27" creationId="{AFCA0FB4-5D6A-0B0C-1FFA-E4265AE667EF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28" creationId="{03A2E624-6BC4-CB29-B2E5-34F238B39DCC}"/>
          </ac:spMkLst>
        </pc:spChg>
        <pc:spChg chg="del">
          <ac:chgData name="Joanna Pawłowska" userId="6b7bd33f-d10b-48e0-be9c-42d21065db7e" providerId="ADAL" clId="{28C7654A-1E6F-450F-9D6E-7B395305A007}" dt="2023-09-13T16:29:22.256" v="33" actId="478"/>
          <ac:spMkLst>
            <pc:docMk/>
            <pc:sldMk cId="1298739807" sldId="311"/>
            <ac:spMk id="29" creationId="{F8AE6C9B-C951-C7B0-F557-8DAA1703E781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30" creationId="{E31EED03-3ACD-CE27-A663-A42F707D82DB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31" creationId="{427064BB-6871-155D-B435-83254DB95E59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32" creationId="{466712B7-F064-5EC1-4E74-B98B41C560EB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33" creationId="{4ADA6D24-F8F2-F39D-37A0-79C47FBE97CA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34" creationId="{6C380377-CED9-2E54-C8FA-F5142E31F901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35" creationId="{6A0569B5-AE33-DD25-E33B-B7C60491EB6E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36" creationId="{63DEBD64-A3CE-1F40-8980-DE717010D6DE}"/>
          </ac:spMkLst>
        </pc:spChg>
        <pc:spChg chg="del">
          <ac:chgData name="Joanna Pawłowska" userId="6b7bd33f-d10b-48e0-be9c-42d21065db7e" providerId="ADAL" clId="{28C7654A-1E6F-450F-9D6E-7B395305A007}" dt="2023-09-13T16:29:03.646" v="21" actId="478"/>
          <ac:spMkLst>
            <pc:docMk/>
            <pc:sldMk cId="1298739807" sldId="311"/>
            <ac:spMk id="37" creationId="{90C1E71C-F0FA-E4EA-876D-B9F9D0F77AC4}"/>
          </ac:spMkLst>
        </pc:spChg>
        <pc:picChg chg="add mod">
          <ac:chgData name="Joanna Pawłowska" userId="6b7bd33f-d10b-48e0-be9c-42d21065db7e" providerId="ADAL" clId="{28C7654A-1E6F-450F-9D6E-7B395305A007}" dt="2023-09-13T16:29:32.541" v="63" actId="1037"/>
          <ac:picMkLst>
            <pc:docMk/>
            <pc:sldMk cId="1298739807" sldId="311"/>
            <ac:picMk id="2" creationId="{41A0969D-A6D8-1B56-671A-30AAFE91D37D}"/>
          </ac:picMkLst>
        </pc:picChg>
        <pc:picChg chg="del">
          <ac:chgData name="Joanna Pawłowska" userId="6b7bd33f-d10b-48e0-be9c-42d21065db7e" providerId="ADAL" clId="{28C7654A-1E6F-450F-9D6E-7B395305A007}" dt="2023-09-13T16:29:03.646" v="21" actId="478"/>
          <ac:picMkLst>
            <pc:docMk/>
            <pc:sldMk cId="1298739807" sldId="311"/>
            <ac:picMk id="16" creationId="{323A23AE-0C48-64F8-3C01-21B24F93CB24}"/>
          </ac:picMkLst>
        </pc:picChg>
        <pc:picChg chg="del">
          <ac:chgData name="Joanna Pawłowska" userId="6b7bd33f-d10b-48e0-be9c-42d21065db7e" providerId="ADAL" clId="{28C7654A-1E6F-450F-9D6E-7B395305A007}" dt="2023-09-13T16:29:03.646" v="21" actId="478"/>
          <ac:picMkLst>
            <pc:docMk/>
            <pc:sldMk cId="1298739807" sldId="311"/>
            <ac:picMk id="17" creationId="{7DE7B9F3-2C87-198C-D7F7-2EEF5A3816A2}"/>
          </ac:picMkLst>
        </pc:picChg>
        <pc:picChg chg="add mod">
          <ac:chgData name="Joanna Pawłowska" userId="6b7bd33f-d10b-48e0-be9c-42d21065db7e" providerId="ADAL" clId="{28C7654A-1E6F-450F-9D6E-7B395305A007}" dt="2023-09-13T16:29:32.541" v="63" actId="1037"/>
          <ac:picMkLst>
            <pc:docMk/>
            <pc:sldMk cId="1298739807" sldId="311"/>
            <ac:picMk id="20" creationId="{99BC7846-55C0-8202-FD73-75B1681FC016}"/>
          </ac:picMkLst>
        </pc:picChg>
      </pc:sldChg>
      <pc:sldChg chg="addSp delSp modSp add mod ord">
        <pc:chgData name="Joanna Pawłowska" userId="6b7bd33f-d10b-48e0-be9c-42d21065db7e" providerId="ADAL" clId="{28C7654A-1E6F-450F-9D6E-7B395305A007}" dt="2023-09-13T16:31:30.909" v="85" actId="1076"/>
        <pc:sldMkLst>
          <pc:docMk/>
          <pc:sldMk cId="1855086856" sldId="312"/>
        </pc:sldMkLst>
        <pc:spChg chg="del">
          <ac:chgData name="Joanna Pawłowska" userId="6b7bd33f-d10b-48e0-be9c-42d21065db7e" providerId="ADAL" clId="{28C7654A-1E6F-450F-9D6E-7B395305A007}" dt="2023-09-13T16:30:19.583" v="74" actId="478"/>
          <ac:spMkLst>
            <pc:docMk/>
            <pc:sldMk cId="1855086856" sldId="312"/>
            <ac:spMk id="3" creationId="{0769B56E-751C-6ED7-ADD6-4675EC4F575B}"/>
          </ac:spMkLst>
        </pc:spChg>
        <pc:spChg chg="del">
          <ac:chgData name="Joanna Pawłowska" userId="6b7bd33f-d10b-48e0-be9c-42d21065db7e" providerId="ADAL" clId="{28C7654A-1E6F-450F-9D6E-7B395305A007}" dt="2023-09-13T16:30:19.583" v="74" actId="478"/>
          <ac:spMkLst>
            <pc:docMk/>
            <pc:sldMk cId="1855086856" sldId="312"/>
            <ac:spMk id="4" creationId="{1BF277A0-88CE-F03C-FE56-0526BE3F5C37}"/>
          </ac:spMkLst>
        </pc:spChg>
        <pc:spChg chg="del">
          <ac:chgData name="Joanna Pawłowska" userId="6b7bd33f-d10b-48e0-be9c-42d21065db7e" providerId="ADAL" clId="{28C7654A-1E6F-450F-9D6E-7B395305A007}" dt="2023-09-13T16:30:19.583" v="74" actId="478"/>
          <ac:spMkLst>
            <pc:docMk/>
            <pc:sldMk cId="1855086856" sldId="312"/>
            <ac:spMk id="6" creationId="{1146C87B-E201-7DBA-9681-BF6EAAB6FC32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15" creationId="{0F58F441-6DAB-D325-6578-37A177B7D109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16" creationId="{857DBD45-8090-BF6C-0B87-26FB17CB81C8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17" creationId="{E75BC285-F3C0-1968-10C2-6376AA31AE83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18" creationId="{4D8A9C92-A11D-EAAC-D46B-F88F99995917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19" creationId="{5BD7E577-F851-10B4-7B32-FE812D17F140}"/>
          </ac:spMkLst>
        </pc:spChg>
        <pc:spChg chg="del">
          <ac:chgData name="Joanna Pawłowska" userId="6b7bd33f-d10b-48e0-be9c-42d21065db7e" providerId="ADAL" clId="{28C7654A-1E6F-450F-9D6E-7B395305A007}" dt="2023-09-13T16:30:19.583" v="74" actId="478"/>
          <ac:spMkLst>
            <pc:docMk/>
            <pc:sldMk cId="1855086856" sldId="312"/>
            <ac:spMk id="21" creationId="{9966C2F2-47AB-9C98-1078-88B1CB2151B5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22" creationId="{52C02998-3F08-0DA7-85FB-C31C1C9D2587}"/>
          </ac:spMkLst>
        </pc:spChg>
        <pc:spChg chg="del">
          <ac:chgData name="Joanna Pawłowska" userId="6b7bd33f-d10b-48e0-be9c-42d21065db7e" providerId="ADAL" clId="{28C7654A-1E6F-450F-9D6E-7B395305A007}" dt="2023-09-13T16:30:19.583" v="74" actId="478"/>
          <ac:spMkLst>
            <pc:docMk/>
            <pc:sldMk cId="1855086856" sldId="312"/>
            <ac:spMk id="23" creationId="{537EECE0-C833-C7A7-9999-984546683248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24" creationId="{D2278EFE-5B97-D140-8E80-03BBF8931543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25" creationId="{F4E82EBE-F6C9-2F78-8CD7-358CF9F638C9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26" creationId="{406A3736-06ED-2580-B87F-3301241FEA7B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27" creationId="{9FFBB426-CA20-F72E-0DAD-D099ED074A93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28" creationId="{B2E467BA-8272-5F0F-E57A-EF9C105E54BE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29" creationId="{F6D1F142-9EA2-35B0-2F91-6E4888F3F297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30" creationId="{30BD51FA-0DAE-6DF9-13F1-A2DA42FCFBCC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31" creationId="{27724879-F07B-2E41-BD56-149DA9AD2C57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32" creationId="{53FEF9C1-CBB8-FBAF-6846-46E41D98F076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33" creationId="{C8A54895-D3F2-DFC0-7ADE-85A68C87EB44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34" creationId="{50EF8C84-F069-D542-6CF6-A4FE22A3EDBF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35" creationId="{1BC8B785-D03B-1F19-5841-02B8485B5C10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36" creationId="{DD0C3569-0046-EC03-C395-30EB6611F776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37" creationId="{8B84E582-EBD0-3132-3652-C7C3DCC4E543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57" creationId="{0FAE6F24-F3CB-6B41-1C06-0A60735A26DB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58" creationId="{F4BDFF34-3A3B-2E05-0F1D-BB5A61992E48}"/>
          </ac:spMkLst>
        </pc:spChg>
        <pc:spChg chg="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62" creationId="{2CA0C005-9FBC-C3B7-CEE0-624FB84115A8}"/>
          </ac:spMkLst>
        </pc:spChg>
        <pc:spChg chg="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65" creationId="{DCF88B8C-D9AD-F3F2-DD95-62F31C13A8A9}"/>
          </ac:spMkLst>
        </pc:spChg>
        <pc:spChg chg="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68" creationId="{F678BF22-AA60-5A54-86EA-AF36972731A5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69" creationId="{0B93AF34-347B-CD8D-8A02-1A6FBF836890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70" creationId="{CBB7DFB2-A39B-43C0-A6C1-A445C53D6E18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71" creationId="{5F718B41-F2D2-A0FB-56FC-9CB57FE3E0AD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72" creationId="{C95ADA51-29A0-3CF9-C651-A8EB5963B0EB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73" creationId="{BBB40E76-B01A-2DE8-D550-028CE1241519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74" creationId="{002005BE-E20D-A0FE-FF05-7BEDD285B8C2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82" creationId="{ADAA3EF7-209C-D0D2-576C-B1A0A0B0411D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83" creationId="{BBC8DEE2-72F0-9760-9782-0C50D6FDD364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84" creationId="{B1A8E839-DD61-6449-9CFE-B5117D6C63E2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87" creationId="{F599040C-4E92-A40F-85F4-2C33EE1F012F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88" creationId="{9D2BABED-B733-4056-FF51-8DCC7C865BBC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90" creationId="{35C879DA-637C-08B8-E987-8ACE98FC4D42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91" creationId="{2EB966DC-CE54-8C28-585B-7344445E6F62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93" creationId="{E816DFE3-0E00-11D1-7420-0CAFE8719DF0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94" creationId="{0213C4CD-7738-59AB-5670-5B891B1447A2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95" creationId="{1831F76A-8836-86BF-CBBA-0650DD1902BE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96" creationId="{0533180F-3A30-B7EE-9C3B-A837549F3050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97" creationId="{C1664F4B-C742-C2C8-A16D-E259759D9727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98" creationId="{70683368-74CB-45F1-6F66-F5E5EB503277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99" creationId="{6048A603-B361-3725-FC39-5C85D2C2B2E3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100" creationId="{744F65E4-6654-654D-5523-7058E63A95BC}"/>
          </ac:spMkLst>
        </pc:spChg>
        <pc:spChg chg="add mod">
          <ac:chgData name="Joanna Pawłowska" userId="6b7bd33f-d10b-48e0-be9c-42d21065db7e" providerId="ADAL" clId="{28C7654A-1E6F-450F-9D6E-7B395305A007}" dt="2023-09-13T16:31:02.581" v="81" actId="1076"/>
          <ac:spMkLst>
            <pc:docMk/>
            <pc:sldMk cId="1855086856" sldId="312"/>
            <ac:spMk id="107" creationId="{6FD116E5-BC86-E22D-F34E-042B582E5421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108" creationId="{860516E9-D6EA-2620-F01A-7463A01BA42E}"/>
          </ac:spMkLst>
        </pc:spChg>
        <pc:spChg chg="add mod">
          <ac:chgData name="Joanna Pawłowska" userId="6b7bd33f-d10b-48e0-be9c-42d21065db7e" providerId="ADAL" clId="{28C7654A-1E6F-450F-9D6E-7B395305A007}" dt="2023-09-13T16:30:21.923" v="76"/>
          <ac:spMkLst>
            <pc:docMk/>
            <pc:sldMk cId="1855086856" sldId="312"/>
            <ac:spMk id="109" creationId="{EFF14727-F8C7-21EE-A1D5-AD2B849106A3}"/>
          </ac:spMkLst>
        </pc:spChg>
        <pc:grpChg chg="add mod">
          <ac:chgData name="Joanna Pawłowska" userId="6b7bd33f-d10b-48e0-be9c-42d21065db7e" providerId="ADAL" clId="{28C7654A-1E6F-450F-9D6E-7B395305A007}" dt="2023-09-13T16:30:21.923" v="76"/>
          <ac:grpSpMkLst>
            <pc:docMk/>
            <pc:sldMk cId="1855086856" sldId="312"/>
            <ac:grpSpMk id="60" creationId="{5B4DB346-7084-0751-51FC-8A8CCBBA872F}"/>
          </ac:grpSpMkLst>
        </pc:grpChg>
        <pc:grpChg chg="add mod">
          <ac:chgData name="Joanna Pawłowska" userId="6b7bd33f-d10b-48e0-be9c-42d21065db7e" providerId="ADAL" clId="{28C7654A-1E6F-450F-9D6E-7B395305A007}" dt="2023-09-13T16:30:21.923" v="76"/>
          <ac:grpSpMkLst>
            <pc:docMk/>
            <pc:sldMk cId="1855086856" sldId="312"/>
            <ac:grpSpMk id="63" creationId="{3651C79D-DD80-5BC5-1B26-27B169F094A0}"/>
          </ac:grpSpMkLst>
        </pc:grpChg>
        <pc:grpChg chg="add mod">
          <ac:chgData name="Joanna Pawłowska" userId="6b7bd33f-d10b-48e0-be9c-42d21065db7e" providerId="ADAL" clId="{28C7654A-1E6F-450F-9D6E-7B395305A007}" dt="2023-09-13T16:30:21.923" v="76"/>
          <ac:grpSpMkLst>
            <pc:docMk/>
            <pc:sldMk cId="1855086856" sldId="312"/>
            <ac:grpSpMk id="66" creationId="{92726767-41BF-91DA-5FA9-70469376F625}"/>
          </ac:grpSpMkLst>
        </pc:grpChg>
        <pc:picChg chg="del">
          <ac:chgData name="Joanna Pawłowska" userId="6b7bd33f-d10b-48e0-be9c-42d21065db7e" providerId="ADAL" clId="{28C7654A-1E6F-450F-9D6E-7B395305A007}" dt="2023-09-13T16:30:20.978" v="75" actId="478"/>
          <ac:picMkLst>
            <pc:docMk/>
            <pc:sldMk cId="1855086856" sldId="312"/>
            <ac:picMk id="2" creationId="{41A0969D-A6D8-1B56-671A-30AAFE91D37D}"/>
          </ac:picMkLst>
        </pc:picChg>
        <pc:picChg chg="add mod">
          <ac:chgData name="Joanna Pawłowska" userId="6b7bd33f-d10b-48e0-be9c-42d21065db7e" providerId="ADAL" clId="{28C7654A-1E6F-450F-9D6E-7B395305A007}" dt="2023-09-13T16:31:30.909" v="85" actId="1076"/>
          <ac:picMkLst>
            <pc:docMk/>
            <pc:sldMk cId="1855086856" sldId="312"/>
            <ac:picMk id="8" creationId="{DD5B458A-309D-97F5-88AE-9E154E7C77B0}"/>
          </ac:picMkLst>
        </pc:picChg>
        <pc:picChg chg="add mod">
          <ac:chgData name="Joanna Pawłowska" userId="6b7bd33f-d10b-48e0-be9c-42d21065db7e" providerId="ADAL" clId="{28C7654A-1E6F-450F-9D6E-7B395305A007}" dt="2023-09-13T16:31:26.553" v="84" actId="1076"/>
          <ac:picMkLst>
            <pc:docMk/>
            <pc:sldMk cId="1855086856" sldId="312"/>
            <ac:picMk id="9" creationId="{76659BFE-3432-8C6B-00DF-64F0C220D3BC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0" creationId="{6191A92B-D41D-C957-D475-AF58958B1B3A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1" creationId="{D780BC20-8511-62CB-7FFB-B2EFBEACB443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2" creationId="{2F52F899-0A69-9D0F-645F-D69B97E95AD8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3" creationId="{4F9B464D-9547-1A1F-E51E-49AC4E377D41}"/>
          </ac:picMkLst>
        </pc:picChg>
        <pc:picChg chg="del">
          <ac:chgData name="Joanna Pawłowska" userId="6b7bd33f-d10b-48e0-be9c-42d21065db7e" providerId="ADAL" clId="{28C7654A-1E6F-450F-9D6E-7B395305A007}" dt="2023-09-13T16:30:19.583" v="74" actId="478"/>
          <ac:picMkLst>
            <pc:docMk/>
            <pc:sldMk cId="1855086856" sldId="312"/>
            <ac:picMk id="20" creationId="{99BC7846-55C0-8202-FD73-75B1681FC016}"/>
          </ac:picMkLst>
        </pc:picChg>
        <pc:picChg chg="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61" creationId="{8F5DF375-C6FD-D116-2E7D-7A5B86836D52}"/>
          </ac:picMkLst>
        </pc:picChg>
        <pc:picChg chg="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64" creationId="{751CBD59-27B0-4E73-DCA5-0BEF4AAD8CB8}"/>
          </ac:picMkLst>
        </pc:picChg>
        <pc:picChg chg="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67" creationId="{4397686C-C410-6B58-1E42-36ED213ADFE8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75" creationId="{5B147B43-C70C-916C-B904-DE459097C2A4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76" creationId="{D6ED55C1-5384-ADBD-922F-ED844EB0DBEF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77" creationId="{E15C5535-1E1C-A298-329E-970897A67CDF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78" creationId="{28EC3A20-7B66-0111-3DAB-970A62ACF703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79" creationId="{E1492D1B-2E5D-6085-9DC9-5BC3AA788608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80" creationId="{9B7ACA47-1F38-468C-FFAF-3AC413096060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81" creationId="{A15E2F58-667F-4C55-1AB6-BDCEF37C1E82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85" creationId="{3E6651E7-DBDF-5F1E-CD74-7551291D6EB1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86" creationId="{887ED4D4-B95E-64F9-D0FA-CB78B80986B9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89" creationId="{7528A4BA-C40B-6899-FA01-7BCB0E56301D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92" creationId="{F0BACC12-D411-E151-8901-76BF0F3711CD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01" creationId="{20231E3D-C8F5-1856-172D-2A809195A526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02" creationId="{365B19AA-4612-3930-9953-3AC27241A57B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03" creationId="{1C654369-3D95-D707-0C55-0ED470B715DC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04" creationId="{2D22C9F2-5B04-D5FB-F045-D71D20A31556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05" creationId="{8DB5E94B-6B39-3119-64DD-A6FAD8A59399}"/>
          </ac:picMkLst>
        </pc:picChg>
        <pc:picChg chg="add mod">
          <ac:chgData name="Joanna Pawłowska" userId="6b7bd33f-d10b-48e0-be9c-42d21065db7e" providerId="ADAL" clId="{28C7654A-1E6F-450F-9D6E-7B395305A007}" dt="2023-09-13T16:30:21.923" v="76"/>
          <ac:picMkLst>
            <pc:docMk/>
            <pc:sldMk cId="1855086856" sldId="312"/>
            <ac:picMk id="106" creationId="{5CBD9E31-9B42-ABDC-B8C6-6A3F39DDEEED}"/>
          </ac:picMkLst>
        </pc:picChg>
        <pc:picChg chg="add mod">
          <ac:chgData name="Joanna Pawłowska" userId="6b7bd33f-d10b-48e0-be9c-42d21065db7e" providerId="ADAL" clId="{28C7654A-1E6F-450F-9D6E-7B395305A007}" dt="2023-09-13T16:31:00.388" v="80" actId="1076"/>
          <ac:picMkLst>
            <pc:docMk/>
            <pc:sldMk cId="1855086856" sldId="312"/>
            <ac:picMk id="110" creationId="{43D57CF8-E53C-5ADC-EC3B-8D24AD27B6CD}"/>
          </ac:picMkLst>
        </pc:picChg>
      </pc:sldChg>
    </pc:docChg>
  </pc:docChgLst>
  <pc:docChgLst>
    <pc:chgData name="Przemysław Sokołowski" userId="679dc00b-e69e-45f0-8878-fe5ced47bfd1" providerId="ADAL" clId="{F88CF3B2-9B5B-4266-B12B-29F3E9BA97B0}"/>
    <pc:docChg chg="undo custSel addSld delSld modSld sldOrd">
      <pc:chgData name="Przemysław Sokołowski" userId="679dc00b-e69e-45f0-8878-fe5ced47bfd1" providerId="ADAL" clId="{F88CF3B2-9B5B-4266-B12B-29F3E9BA97B0}" dt="2024-09-11T22:20:34.757" v="1947" actId="1036"/>
      <pc:docMkLst>
        <pc:docMk/>
      </pc:docMkLst>
      <pc:sldChg chg="modSp mod">
        <pc:chgData name="Przemysław Sokołowski" userId="679dc00b-e69e-45f0-8878-fe5ced47bfd1" providerId="ADAL" clId="{F88CF3B2-9B5B-4266-B12B-29F3E9BA97B0}" dt="2024-09-10T09:40:41.010" v="48" actId="1076"/>
        <pc:sldMkLst>
          <pc:docMk/>
          <pc:sldMk cId="3246901650" sldId="256"/>
        </pc:sldMkLst>
        <pc:spChg chg="mod">
          <ac:chgData name="Przemysław Sokołowski" userId="679dc00b-e69e-45f0-8878-fe5ced47bfd1" providerId="ADAL" clId="{F88CF3B2-9B5B-4266-B12B-29F3E9BA97B0}" dt="2024-09-10T09:40:30.707" v="47" actId="20577"/>
          <ac:spMkLst>
            <pc:docMk/>
            <pc:sldMk cId="3246901650" sldId="256"/>
            <ac:spMk id="12" creationId="{6EBE3888-12BA-EBF1-9F2A-BC2840F9BD8C}"/>
          </ac:spMkLst>
        </pc:spChg>
        <pc:spChg chg="mod">
          <ac:chgData name="Przemysław Sokołowski" userId="679dc00b-e69e-45f0-8878-fe5ced47bfd1" providerId="ADAL" clId="{F88CF3B2-9B5B-4266-B12B-29F3E9BA97B0}" dt="2024-09-10T09:40:41.010" v="48" actId="1076"/>
          <ac:spMkLst>
            <pc:docMk/>
            <pc:sldMk cId="3246901650" sldId="256"/>
            <ac:spMk id="13" creationId="{14817700-3583-FD46-35EC-D5660C3B8D36}"/>
          </ac:spMkLst>
        </pc:spChg>
      </pc:sldChg>
      <pc:sldChg chg="del">
        <pc:chgData name="Przemysław Sokołowski" userId="679dc00b-e69e-45f0-8878-fe5ced47bfd1" providerId="ADAL" clId="{F88CF3B2-9B5B-4266-B12B-29F3E9BA97B0}" dt="2024-09-10T10:30:31.623" v="144" actId="47"/>
        <pc:sldMkLst>
          <pc:docMk/>
          <pc:sldMk cId="2156204207" sldId="259"/>
        </pc:sldMkLst>
      </pc:sldChg>
      <pc:sldChg chg="modSp mod">
        <pc:chgData name="Przemysław Sokołowski" userId="679dc00b-e69e-45f0-8878-fe5ced47bfd1" providerId="ADAL" clId="{F88CF3B2-9B5B-4266-B12B-29F3E9BA97B0}" dt="2024-09-10T10:29:27.900" v="143" actId="1076"/>
        <pc:sldMkLst>
          <pc:docMk/>
          <pc:sldMk cId="3453455626" sldId="260"/>
        </pc:sldMkLst>
        <pc:spChg chg="mod">
          <ac:chgData name="Przemysław Sokołowski" userId="679dc00b-e69e-45f0-8878-fe5ced47bfd1" providerId="ADAL" clId="{F88CF3B2-9B5B-4266-B12B-29F3E9BA97B0}" dt="2024-09-10T10:29:27.900" v="143" actId="1076"/>
          <ac:spMkLst>
            <pc:docMk/>
            <pc:sldMk cId="3453455626" sldId="260"/>
            <ac:spMk id="36" creationId="{7F4AD59A-766E-DA27-F70D-489248DBD3A4}"/>
          </ac:spMkLst>
        </pc:spChg>
        <pc:spChg chg="mod">
          <ac:chgData name="Przemysław Sokołowski" userId="679dc00b-e69e-45f0-8878-fe5ced47bfd1" providerId="ADAL" clId="{F88CF3B2-9B5B-4266-B12B-29F3E9BA97B0}" dt="2024-09-10T10:29:21.373" v="142" actId="1076"/>
          <ac:spMkLst>
            <pc:docMk/>
            <pc:sldMk cId="3453455626" sldId="260"/>
            <ac:spMk id="37" creationId="{9E8EA90C-60B1-1EF3-C677-357984034E18}"/>
          </ac:spMkLst>
        </pc:spChg>
      </pc:sldChg>
      <pc:sldChg chg="modSp mod">
        <pc:chgData name="Przemysław Sokołowski" userId="679dc00b-e69e-45f0-8878-fe5ced47bfd1" providerId="ADAL" clId="{F88CF3B2-9B5B-4266-B12B-29F3E9BA97B0}" dt="2024-09-11T17:49:47.181" v="1769" actId="20577"/>
        <pc:sldMkLst>
          <pc:docMk/>
          <pc:sldMk cId="900361300" sldId="262"/>
        </pc:sldMkLst>
        <pc:spChg chg="mod">
          <ac:chgData name="Przemysław Sokołowski" userId="679dc00b-e69e-45f0-8878-fe5ced47bfd1" providerId="ADAL" clId="{F88CF3B2-9B5B-4266-B12B-29F3E9BA97B0}" dt="2024-09-10T10:30:40.255" v="156" actId="14100"/>
          <ac:spMkLst>
            <pc:docMk/>
            <pc:sldMk cId="900361300" sldId="262"/>
            <ac:spMk id="12" creationId="{DA98D603-1267-DFB5-080C-95017BA95E13}"/>
          </ac:spMkLst>
        </pc:spChg>
        <pc:spChg chg="mod">
          <ac:chgData name="Przemysław Sokołowski" userId="679dc00b-e69e-45f0-8878-fe5ced47bfd1" providerId="ADAL" clId="{F88CF3B2-9B5B-4266-B12B-29F3E9BA97B0}" dt="2024-09-10T10:36:33.543" v="235" actId="20577"/>
          <ac:spMkLst>
            <pc:docMk/>
            <pc:sldMk cId="900361300" sldId="262"/>
            <ac:spMk id="13" creationId="{373CCB72-271E-0243-5E9A-ED3F70D56C8A}"/>
          </ac:spMkLst>
        </pc:spChg>
        <pc:spChg chg="mod">
          <ac:chgData name="Przemysław Sokołowski" userId="679dc00b-e69e-45f0-8878-fe5ced47bfd1" providerId="ADAL" clId="{F88CF3B2-9B5B-4266-B12B-29F3E9BA97B0}" dt="2024-09-11T17:49:47.181" v="1769" actId="20577"/>
          <ac:spMkLst>
            <pc:docMk/>
            <pc:sldMk cId="900361300" sldId="262"/>
            <ac:spMk id="15" creationId="{5C953B6F-6B68-BA2D-9F72-0DEBA1668CF6}"/>
          </ac:spMkLst>
        </pc:spChg>
      </pc:sldChg>
      <pc:sldChg chg="del">
        <pc:chgData name="Przemysław Sokołowski" userId="679dc00b-e69e-45f0-8878-fe5ced47bfd1" providerId="ADAL" clId="{F88CF3B2-9B5B-4266-B12B-29F3E9BA97B0}" dt="2024-09-10T11:24:39.564" v="811" actId="47"/>
        <pc:sldMkLst>
          <pc:docMk/>
          <pc:sldMk cId="3982456786" sldId="282"/>
        </pc:sldMkLst>
      </pc:sldChg>
      <pc:sldChg chg="modSp mod">
        <pc:chgData name="Przemysław Sokołowski" userId="679dc00b-e69e-45f0-8878-fe5ced47bfd1" providerId="ADAL" clId="{F88CF3B2-9B5B-4266-B12B-29F3E9BA97B0}" dt="2024-09-11T17:51:05.166" v="1905" actId="20577"/>
        <pc:sldMkLst>
          <pc:docMk/>
          <pc:sldMk cId="4028187212" sldId="286"/>
        </pc:sldMkLst>
        <pc:spChg chg="mod">
          <ac:chgData name="Przemysław Sokołowski" userId="679dc00b-e69e-45f0-8878-fe5ced47bfd1" providerId="ADAL" clId="{F88CF3B2-9B5B-4266-B12B-29F3E9BA97B0}" dt="2024-09-10T10:38:22.325" v="261" actId="20577"/>
          <ac:spMkLst>
            <pc:docMk/>
            <pc:sldMk cId="4028187212" sldId="286"/>
            <ac:spMk id="12" creationId="{DA98D603-1267-DFB5-080C-95017BA95E13}"/>
          </ac:spMkLst>
        </pc:spChg>
        <pc:spChg chg="mod">
          <ac:chgData name="Przemysław Sokołowski" userId="679dc00b-e69e-45f0-8878-fe5ced47bfd1" providerId="ADAL" clId="{F88CF3B2-9B5B-4266-B12B-29F3E9BA97B0}" dt="2024-09-10T10:38:11.258" v="245"/>
          <ac:spMkLst>
            <pc:docMk/>
            <pc:sldMk cId="4028187212" sldId="286"/>
            <ac:spMk id="13" creationId="{373CCB72-271E-0243-5E9A-ED3F70D56C8A}"/>
          </ac:spMkLst>
        </pc:spChg>
        <pc:spChg chg="mod">
          <ac:chgData name="Przemysław Sokołowski" userId="679dc00b-e69e-45f0-8878-fe5ced47bfd1" providerId="ADAL" clId="{F88CF3B2-9B5B-4266-B12B-29F3E9BA97B0}" dt="2024-09-11T17:51:05.166" v="1905" actId="20577"/>
          <ac:spMkLst>
            <pc:docMk/>
            <pc:sldMk cId="4028187212" sldId="286"/>
            <ac:spMk id="15" creationId="{5C953B6F-6B68-BA2D-9F72-0DEBA1668CF6}"/>
          </ac:spMkLst>
        </pc:spChg>
      </pc:sldChg>
      <pc:sldChg chg="delSp modSp mod">
        <pc:chgData name="Przemysław Sokołowski" userId="679dc00b-e69e-45f0-8878-fe5ced47bfd1" providerId="ADAL" clId="{F88CF3B2-9B5B-4266-B12B-29F3E9BA97B0}" dt="2024-09-10T11:36:34.239" v="1394" actId="1076"/>
        <pc:sldMkLst>
          <pc:docMk/>
          <pc:sldMk cId="1819292877" sldId="292"/>
        </pc:sldMkLst>
        <pc:spChg chg="del">
          <ac:chgData name="Przemysław Sokołowski" userId="679dc00b-e69e-45f0-8878-fe5ced47bfd1" providerId="ADAL" clId="{F88CF3B2-9B5B-4266-B12B-29F3E9BA97B0}" dt="2024-09-10T11:35:55.259" v="1388" actId="478"/>
          <ac:spMkLst>
            <pc:docMk/>
            <pc:sldMk cId="1819292877" sldId="292"/>
            <ac:spMk id="19" creationId="{B813871A-1DF4-D545-747E-66B25D4CDECA}"/>
          </ac:spMkLst>
        </pc:spChg>
        <pc:spChg chg="mod">
          <ac:chgData name="Przemysław Sokołowski" userId="679dc00b-e69e-45f0-8878-fe5ced47bfd1" providerId="ADAL" clId="{F88CF3B2-9B5B-4266-B12B-29F3E9BA97B0}" dt="2024-09-10T11:36:34.239" v="1394" actId="1076"/>
          <ac:spMkLst>
            <pc:docMk/>
            <pc:sldMk cId="1819292877" sldId="292"/>
            <ac:spMk id="28" creationId="{5899C89F-A00E-ABD7-7137-2EDA5E0CAAA0}"/>
          </ac:spMkLst>
        </pc:spChg>
      </pc:sldChg>
      <pc:sldChg chg="modSp mod modNotesTx">
        <pc:chgData name="Przemysław Sokołowski" userId="679dc00b-e69e-45f0-8878-fe5ced47bfd1" providerId="ADAL" clId="{F88CF3B2-9B5B-4266-B12B-29F3E9BA97B0}" dt="2024-09-11T18:01:40.178" v="1937" actId="20577"/>
        <pc:sldMkLst>
          <pc:docMk/>
          <pc:sldMk cId="1829088586" sldId="295"/>
        </pc:sldMkLst>
        <pc:spChg chg="mod">
          <ac:chgData name="Przemysław Sokołowski" userId="679dc00b-e69e-45f0-8878-fe5ced47bfd1" providerId="ADAL" clId="{F88CF3B2-9B5B-4266-B12B-29F3E9BA97B0}" dt="2024-09-10T10:38:42.816" v="272" actId="20577"/>
          <ac:spMkLst>
            <pc:docMk/>
            <pc:sldMk cId="1829088586" sldId="295"/>
            <ac:spMk id="12" creationId="{DA98D603-1267-DFB5-080C-95017BA95E13}"/>
          </ac:spMkLst>
        </pc:spChg>
        <pc:spChg chg="mod">
          <ac:chgData name="Przemysław Sokołowski" userId="679dc00b-e69e-45f0-8878-fe5ced47bfd1" providerId="ADAL" clId="{F88CF3B2-9B5B-4266-B12B-29F3E9BA97B0}" dt="2024-09-10T10:38:14.787" v="246"/>
          <ac:spMkLst>
            <pc:docMk/>
            <pc:sldMk cId="1829088586" sldId="295"/>
            <ac:spMk id="13" creationId="{373CCB72-271E-0243-5E9A-ED3F70D56C8A}"/>
          </ac:spMkLst>
        </pc:spChg>
        <pc:spChg chg="mod">
          <ac:chgData name="Przemysław Sokołowski" userId="679dc00b-e69e-45f0-8878-fe5ced47bfd1" providerId="ADAL" clId="{F88CF3B2-9B5B-4266-B12B-29F3E9BA97B0}" dt="2024-09-11T18:01:40.178" v="1937" actId="20577"/>
          <ac:spMkLst>
            <pc:docMk/>
            <pc:sldMk cId="1829088586" sldId="295"/>
            <ac:spMk id="15" creationId="{5C953B6F-6B68-BA2D-9F72-0DEBA1668CF6}"/>
          </ac:spMkLst>
        </pc:spChg>
      </pc:sldChg>
      <pc:sldChg chg="del">
        <pc:chgData name="Przemysław Sokołowski" userId="679dc00b-e69e-45f0-8878-fe5ced47bfd1" providerId="ADAL" clId="{F88CF3B2-9B5B-4266-B12B-29F3E9BA97B0}" dt="2024-09-10T10:51:29.764" v="485" actId="47"/>
        <pc:sldMkLst>
          <pc:docMk/>
          <pc:sldMk cId="1855086856" sldId="312"/>
        </pc:sldMkLst>
      </pc:sldChg>
      <pc:sldChg chg="addSp delSp modSp mod modNotesTx">
        <pc:chgData name="Przemysław Sokołowski" userId="679dc00b-e69e-45f0-8878-fe5ced47bfd1" providerId="ADAL" clId="{F88CF3B2-9B5B-4266-B12B-29F3E9BA97B0}" dt="2024-09-10T10:53:26.168" v="502" actId="20577"/>
        <pc:sldMkLst>
          <pc:docMk/>
          <pc:sldMk cId="3954995927" sldId="313"/>
        </pc:sldMkLst>
        <pc:spChg chg="mod">
          <ac:chgData name="Przemysław Sokołowski" userId="679dc00b-e69e-45f0-8878-fe5ced47bfd1" providerId="ADAL" clId="{F88CF3B2-9B5B-4266-B12B-29F3E9BA97B0}" dt="2024-09-10T10:42:20.270" v="307" actId="20577"/>
          <ac:spMkLst>
            <pc:docMk/>
            <pc:sldMk cId="3954995927" sldId="313"/>
            <ac:spMk id="5" creationId="{D2E9896C-F199-08C8-ECCE-F9690923312F}"/>
          </ac:spMkLst>
        </pc:spChg>
        <pc:spChg chg="mod">
          <ac:chgData name="Przemysław Sokołowski" userId="679dc00b-e69e-45f0-8878-fe5ced47bfd1" providerId="ADAL" clId="{F88CF3B2-9B5B-4266-B12B-29F3E9BA97B0}" dt="2024-09-10T10:42:25.902" v="315" actId="20577"/>
          <ac:spMkLst>
            <pc:docMk/>
            <pc:sldMk cId="3954995927" sldId="313"/>
            <ac:spMk id="7" creationId="{2727D650-CF57-5E46-A7D8-BB25AFE2B6B9}"/>
          </ac:spMkLst>
        </pc:spChg>
        <pc:spChg chg="mod">
          <ac:chgData name="Przemysław Sokołowski" userId="679dc00b-e69e-45f0-8878-fe5ced47bfd1" providerId="ADAL" clId="{F88CF3B2-9B5B-4266-B12B-29F3E9BA97B0}" dt="2024-09-10T10:47:22.018" v="319" actId="14100"/>
          <ac:spMkLst>
            <pc:docMk/>
            <pc:sldMk cId="3954995927" sldId="313"/>
            <ac:spMk id="11" creationId="{2A0BD4DC-3752-B810-83C4-8190AD6D2BAF}"/>
          </ac:spMkLst>
        </pc:spChg>
        <pc:spChg chg="mod">
          <ac:chgData name="Przemysław Sokołowski" userId="679dc00b-e69e-45f0-8878-fe5ced47bfd1" providerId="ADAL" clId="{F88CF3B2-9B5B-4266-B12B-29F3E9BA97B0}" dt="2024-09-10T10:47:41.138" v="332" actId="1076"/>
          <ac:spMkLst>
            <pc:docMk/>
            <pc:sldMk cId="3954995927" sldId="313"/>
            <ac:spMk id="12" creationId="{BF8FD9AF-958F-6CE2-C3B7-9A5DE72A59A9}"/>
          </ac:spMkLst>
        </pc:spChg>
        <pc:spChg chg="mod">
          <ac:chgData name="Przemysław Sokołowski" userId="679dc00b-e69e-45f0-8878-fe5ced47bfd1" providerId="ADAL" clId="{F88CF3B2-9B5B-4266-B12B-29F3E9BA97B0}" dt="2024-09-10T10:49:55.168" v="429" actId="1037"/>
          <ac:spMkLst>
            <pc:docMk/>
            <pc:sldMk cId="3954995927" sldId="313"/>
            <ac:spMk id="13" creationId="{5AE49CAB-8EBD-5E7B-C71B-587BC4C0CD34}"/>
          </ac:spMkLst>
        </pc:spChg>
        <pc:spChg chg="mod">
          <ac:chgData name="Przemysław Sokołowski" userId="679dc00b-e69e-45f0-8878-fe5ced47bfd1" providerId="ADAL" clId="{F88CF3B2-9B5B-4266-B12B-29F3E9BA97B0}" dt="2024-09-10T10:42:13.301" v="286" actId="20577"/>
          <ac:spMkLst>
            <pc:docMk/>
            <pc:sldMk cId="3954995927" sldId="313"/>
            <ac:spMk id="14" creationId="{951FD104-0502-E54B-36BF-429340097B9D}"/>
          </ac:spMkLst>
        </pc:spChg>
        <pc:spChg chg="del">
          <ac:chgData name="Przemysław Sokołowski" userId="679dc00b-e69e-45f0-8878-fe5ced47bfd1" providerId="ADAL" clId="{F88CF3B2-9B5B-4266-B12B-29F3E9BA97B0}" dt="2024-09-10T10:50:23.352" v="471" actId="478"/>
          <ac:spMkLst>
            <pc:docMk/>
            <pc:sldMk cId="3954995927" sldId="313"/>
            <ac:spMk id="23" creationId="{186E72BE-6400-CCE9-521C-B1CFAC039A6F}"/>
          </ac:spMkLst>
        </pc:spChg>
        <pc:spChg chg="mod">
          <ac:chgData name="Przemysław Sokołowski" userId="679dc00b-e69e-45f0-8878-fe5ced47bfd1" providerId="ADAL" clId="{F88CF3B2-9B5B-4266-B12B-29F3E9BA97B0}" dt="2024-09-10T10:53:26.168" v="502" actId="20577"/>
          <ac:spMkLst>
            <pc:docMk/>
            <pc:sldMk cId="3954995927" sldId="313"/>
            <ac:spMk id="26" creationId="{BEE5D539-40D4-CB1F-F7AF-222400FC3E24}"/>
          </ac:spMkLst>
        </pc:spChg>
        <pc:picChg chg="mod">
          <ac:chgData name="Przemysław Sokołowski" userId="679dc00b-e69e-45f0-8878-fe5ced47bfd1" providerId="ADAL" clId="{F88CF3B2-9B5B-4266-B12B-29F3E9BA97B0}" dt="2024-09-10T10:47:59.435" v="344" actId="1076"/>
          <ac:picMkLst>
            <pc:docMk/>
            <pc:sldMk cId="3954995927" sldId="313"/>
            <ac:picMk id="16" creationId="{323A23AE-0C48-64F8-3C01-21B24F93CB24}"/>
          </ac:picMkLst>
        </pc:picChg>
        <pc:picChg chg="mod">
          <ac:chgData name="Przemysław Sokołowski" userId="679dc00b-e69e-45f0-8878-fe5ced47bfd1" providerId="ADAL" clId="{F88CF3B2-9B5B-4266-B12B-29F3E9BA97B0}" dt="2024-09-10T10:47:31.772" v="320" actId="1076"/>
          <ac:picMkLst>
            <pc:docMk/>
            <pc:sldMk cId="3954995927" sldId="313"/>
            <ac:picMk id="17" creationId="{7DE7B9F3-2C87-198C-D7F7-2EEF5A3816A2}"/>
          </ac:picMkLst>
        </pc:picChg>
        <pc:picChg chg="mod">
          <ac:chgData name="Przemysław Sokołowski" userId="679dc00b-e69e-45f0-8878-fe5ced47bfd1" providerId="ADAL" clId="{F88CF3B2-9B5B-4266-B12B-29F3E9BA97B0}" dt="2024-09-10T10:48:55.699" v="346" actId="1076"/>
          <ac:picMkLst>
            <pc:docMk/>
            <pc:sldMk cId="3954995927" sldId="313"/>
            <ac:picMk id="59" creationId="{9D3661DA-31DD-8A18-17A3-F7F2F1825462}"/>
          </ac:picMkLst>
        </pc:picChg>
        <pc:picChg chg="add mod">
          <ac:chgData name="Przemysław Sokołowski" userId="679dc00b-e69e-45f0-8878-fe5ced47bfd1" providerId="ADAL" clId="{F88CF3B2-9B5B-4266-B12B-29F3E9BA97B0}" dt="2024-09-10T10:51:08.965" v="482" actId="1076"/>
          <ac:picMkLst>
            <pc:docMk/>
            <pc:sldMk cId="3954995927" sldId="313"/>
            <ac:picMk id="1026" creationId="{581748F8-A94E-9026-6137-C70BE4E83CAD}"/>
          </ac:picMkLst>
        </pc:picChg>
      </pc:sldChg>
      <pc:sldChg chg="del">
        <pc:chgData name="Przemysław Sokołowski" userId="679dc00b-e69e-45f0-8878-fe5ced47bfd1" providerId="ADAL" clId="{F88CF3B2-9B5B-4266-B12B-29F3E9BA97B0}" dt="2024-09-10T10:37:36.680" v="239" actId="47"/>
        <pc:sldMkLst>
          <pc:docMk/>
          <pc:sldMk cId="4007099352" sldId="314"/>
        </pc:sldMkLst>
      </pc:sldChg>
      <pc:sldChg chg="del">
        <pc:chgData name="Przemysław Sokołowski" userId="679dc00b-e69e-45f0-8878-fe5ced47bfd1" providerId="ADAL" clId="{F88CF3B2-9B5B-4266-B12B-29F3E9BA97B0}" dt="2024-09-10T10:37:36.680" v="239" actId="47"/>
        <pc:sldMkLst>
          <pc:docMk/>
          <pc:sldMk cId="2202057182" sldId="315"/>
        </pc:sldMkLst>
      </pc:sldChg>
      <pc:sldChg chg="del">
        <pc:chgData name="Przemysław Sokołowski" userId="679dc00b-e69e-45f0-8878-fe5ced47bfd1" providerId="ADAL" clId="{F88CF3B2-9B5B-4266-B12B-29F3E9BA97B0}" dt="2024-09-10T10:37:36.680" v="239" actId="47"/>
        <pc:sldMkLst>
          <pc:docMk/>
          <pc:sldMk cId="1947539760" sldId="316"/>
        </pc:sldMkLst>
      </pc:sldChg>
      <pc:sldChg chg="del">
        <pc:chgData name="Przemysław Sokołowski" userId="679dc00b-e69e-45f0-8878-fe5ced47bfd1" providerId="ADAL" clId="{F88CF3B2-9B5B-4266-B12B-29F3E9BA97B0}" dt="2024-09-10T10:37:36.680" v="239" actId="47"/>
        <pc:sldMkLst>
          <pc:docMk/>
          <pc:sldMk cId="56507929" sldId="317"/>
        </pc:sldMkLst>
      </pc:sldChg>
      <pc:sldChg chg="del">
        <pc:chgData name="Przemysław Sokołowski" userId="679dc00b-e69e-45f0-8878-fe5ced47bfd1" providerId="ADAL" clId="{F88CF3B2-9B5B-4266-B12B-29F3E9BA97B0}" dt="2024-09-10T10:37:36.680" v="239" actId="47"/>
        <pc:sldMkLst>
          <pc:docMk/>
          <pc:sldMk cId="2231528616" sldId="318"/>
        </pc:sldMkLst>
      </pc:sldChg>
      <pc:sldChg chg="del">
        <pc:chgData name="Przemysław Sokołowski" userId="679dc00b-e69e-45f0-8878-fe5ced47bfd1" providerId="ADAL" clId="{F88CF3B2-9B5B-4266-B12B-29F3E9BA97B0}" dt="2024-09-10T11:24:28.893" v="810" actId="47"/>
        <pc:sldMkLst>
          <pc:docMk/>
          <pc:sldMk cId="1173481039" sldId="319"/>
        </pc:sldMkLst>
      </pc:sldChg>
      <pc:sldChg chg="addSp delSp modSp mod ord modNotesTx">
        <pc:chgData name="Przemysław Sokołowski" userId="679dc00b-e69e-45f0-8878-fe5ced47bfd1" providerId="ADAL" clId="{F88CF3B2-9B5B-4266-B12B-29F3E9BA97B0}" dt="2024-09-10T11:13:06.392" v="806" actId="1036"/>
        <pc:sldMkLst>
          <pc:docMk/>
          <pc:sldMk cId="2122418047" sldId="320"/>
        </pc:sldMkLst>
        <pc:spChg chg="add mod">
          <ac:chgData name="Przemysław Sokołowski" userId="679dc00b-e69e-45f0-8878-fe5ced47bfd1" providerId="ADAL" clId="{F88CF3B2-9B5B-4266-B12B-29F3E9BA97B0}" dt="2024-09-10T11:10:37.715" v="725"/>
          <ac:spMkLst>
            <pc:docMk/>
            <pc:sldMk cId="2122418047" sldId="320"/>
            <ac:spMk id="2" creationId="{C2B1065A-35C2-F91B-806D-48480523C3ED}"/>
          </ac:spMkLst>
        </pc:spChg>
        <pc:spChg chg="mod">
          <ac:chgData name="Przemysław Sokołowski" userId="679dc00b-e69e-45f0-8878-fe5ced47bfd1" providerId="ADAL" clId="{F88CF3B2-9B5B-4266-B12B-29F3E9BA97B0}" dt="2024-09-10T11:13:06.392" v="806" actId="1036"/>
          <ac:spMkLst>
            <pc:docMk/>
            <pc:sldMk cId="2122418047" sldId="320"/>
            <ac:spMk id="3" creationId="{6DF953BB-4474-60A1-C84B-3CDAB25AC239}"/>
          </ac:spMkLst>
        </pc:spChg>
        <pc:spChg chg="del">
          <ac:chgData name="Przemysław Sokołowski" userId="679dc00b-e69e-45f0-8878-fe5ced47bfd1" providerId="ADAL" clId="{F88CF3B2-9B5B-4266-B12B-29F3E9BA97B0}" dt="2024-09-10T11:10:35.563" v="723" actId="478"/>
          <ac:spMkLst>
            <pc:docMk/>
            <pc:sldMk cId="2122418047" sldId="320"/>
            <ac:spMk id="5" creationId="{D2E9896C-F199-08C8-ECCE-F9690923312F}"/>
          </ac:spMkLst>
        </pc:spChg>
        <pc:spChg chg="del">
          <ac:chgData name="Przemysław Sokołowski" userId="679dc00b-e69e-45f0-8878-fe5ced47bfd1" providerId="ADAL" clId="{F88CF3B2-9B5B-4266-B12B-29F3E9BA97B0}" dt="2024-09-10T11:10:36.778" v="724" actId="478"/>
          <ac:spMkLst>
            <pc:docMk/>
            <pc:sldMk cId="2122418047" sldId="320"/>
            <ac:spMk id="7" creationId="{2727D650-CF57-5E46-A7D8-BB25AFE2B6B9}"/>
          </ac:spMkLst>
        </pc:spChg>
        <pc:spChg chg="add mod">
          <ac:chgData name="Przemysław Sokołowski" userId="679dc00b-e69e-45f0-8878-fe5ced47bfd1" providerId="ADAL" clId="{F88CF3B2-9B5B-4266-B12B-29F3E9BA97B0}" dt="2024-09-10T11:10:37.715" v="725"/>
          <ac:spMkLst>
            <pc:docMk/>
            <pc:sldMk cId="2122418047" sldId="320"/>
            <ac:spMk id="8" creationId="{466BF44F-C065-F549-CA1D-9D1DA6EF73B7}"/>
          </ac:spMkLst>
        </pc:spChg>
        <pc:spChg chg="add mod">
          <ac:chgData name="Przemysław Sokołowski" userId="679dc00b-e69e-45f0-8878-fe5ced47bfd1" providerId="ADAL" clId="{F88CF3B2-9B5B-4266-B12B-29F3E9BA97B0}" dt="2024-09-10T11:10:37.715" v="725"/>
          <ac:spMkLst>
            <pc:docMk/>
            <pc:sldMk cId="2122418047" sldId="320"/>
            <ac:spMk id="9" creationId="{074144A1-F011-9463-C5B0-260B94B49D4C}"/>
          </ac:spMkLst>
        </pc:spChg>
        <pc:spChg chg="add mod">
          <ac:chgData name="Przemysław Sokołowski" userId="679dc00b-e69e-45f0-8878-fe5ced47bfd1" providerId="ADAL" clId="{F88CF3B2-9B5B-4266-B12B-29F3E9BA97B0}" dt="2024-09-10T11:11:14.908" v="731"/>
          <ac:spMkLst>
            <pc:docMk/>
            <pc:sldMk cId="2122418047" sldId="320"/>
            <ac:spMk id="10" creationId="{8B3B59B0-1282-EB30-D766-90FF9CC76693}"/>
          </ac:spMkLst>
        </pc:spChg>
        <pc:spChg chg="del">
          <ac:chgData name="Przemysław Sokołowski" userId="679dc00b-e69e-45f0-8878-fe5ced47bfd1" providerId="ADAL" clId="{F88CF3B2-9B5B-4266-B12B-29F3E9BA97B0}" dt="2024-09-10T11:10:47.181" v="726" actId="478"/>
          <ac:spMkLst>
            <pc:docMk/>
            <pc:sldMk cId="2122418047" sldId="320"/>
            <ac:spMk id="11" creationId="{2A0BD4DC-3752-B810-83C4-8190AD6D2BAF}"/>
          </ac:spMkLst>
        </pc:spChg>
        <pc:spChg chg="del">
          <ac:chgData name="Przemysław Sokołowski" userId="679dc00b-e69e-45f0-8878-fe5ced47bfd1" providerId="ADAL" clId="{F88CF3B2-9B5B-4266-B12B-29F3E9BA97B0}" dt="2024-09-10T11:10:47.181" v="726" actId="478"/>
          <ac:spMkLst>
            <pc:docMk/>
            <pc:sldMk cId="2122418047" sldId="320"/>
            <ac:spMk id="12" creationId="{BF8FD9AF-958F-6CE2-C3B7-9A5DE72A59A9}"/>
          </ac:spMkLst>
        </pc:spChg>
        <pc:spChg chg="del">
          <ac:chgData name="Przemysław Sokołowski" userId="679dc00b-e69e-45f0-8878-fe5ced47bfd1" providerId="ADAL" clId="{F88CF3B2-9B5B-4266-B12B-29F3E9BA97B0}" dt="2024-09-10T11:10:47.181" v="726" actId="478"/>
          <ac:spMkLst>
            <pc:docMk/>
            <pc:sldMk cId="2122418047" sldId="320"/>
            <ac:spMk id="13" creationId="{5AE49CAB-8EBD-5E7B-C71B-587BC4C0CD34}"/>
          </ac:spMkLst>
        </pc:spChg>
        <pc:spChg chg="del">
          <ac:chgData name="Przemysław Sokołowski" userId="679dc00b-e69e-45f0-8878-fe5ced47bfd1" providerId="ADAL" clId="{F88CF3B2-9B5B-4266-B12B-29F3E9BA97B0}" dt="2024-09-10T11:10:34.183" v="722" actId="478"/>
          <ac:spMkLst>
            <pc:docMk/>
            <pc:sldMk cId="2122418047" sldId="320"/>
            <ac:spMk id="14" creationId="{951FD104-0502-E54B-36BF-429340097B9D}"/>
          </ac:spMkLst>
        </pc:spChg>
        <pc:spChg chg="add mod">
          <ac:chgData name="Przemysław Sokołowski" userId="679dc00b-e69e-45f0-8878-fe5ced47bfd1" providerId="ADAL" clId="{F88CF3B2-9B5B-4266-B12B-29F3E9BA97B0}" dt="2024-09-10T11:11:14.908" v="731"/>
          <ac:spMkLst>
            <pc:docMk/>
            <pc:sldMk cId="2122418047" sldId="320"/>
            <ac:spMk id="15" creationId="{C2634CC3-B09F-E690-1118-53CB8287F47B}"/>
          </ac:spMkLst>
        </pc:spChg>
        <pc:spChg chg="add mod">
          <ac:chgData name="Przemysław Sokołowski" userId="679dc00b-e69e-45f0-8878-fe5ced47bfd1" providerId="ADAL" clId="{F88CF3B2-9B5B-4266-B12B-29F3E9BA97B0}" dt="2024-09-10T11:11:14.908" v="731"/>
          <ac:spMkLst>
            <pc:docMk/>
            <pc:sldMk cId="2122418047" sldId="320"/>
            <ac:spMk id="18" creationId="{934DA597-7BF0-9105-A3FB-C00EABE82DCE}"/>
          </ac:spMkLst>
        </pc:spChg>
        <pc:spChg chg="add mod">
          <ac:chgData name="Przemysław Sokołowski" userId="679dc00b-e69e-45f0-8878-fe5ced47bfd1" providerId="ADAL" clId="{F88CF3B2-9B5B-4266-B12B-29F3E9BA97B0}" dt="2024-09-10T11:11:36.374" v="732"/>
          <ac:spMkLst>
            <pc:docMk/>
            <pc:sldMk cId="2122418047" sldId="320"/>
            <ac:spMk id="19" creationId="{C342027E-237B-10A6-F59C-FE7F6D635C3E}"/>
          </ac:spMkLst>
        </pc:spChg>
        <pc:spChg chg="add mod">
          <ac:chgData name="Przemysław Sokołowski" userId="679dc00b-e69e-45f0-8878-fe5ced47bfd1" providerId="ADAL" clId="{F88CF3B2-9B5B-4266-B12B-29F3E9BA97B0}" dt="2024-09-10T11:11:36.374" v="732"/>
          <ac:spMkLst>
            <pc:docMk/>
            <pc:sldMk cId="2122418047" sldId="320"/>
            <ac:spMk id="20" creationId="{DABD2271-C1F7-8580-7CA3-FC96D3DD1181}"/>
          </ac:spMkLst>
        </pc:spChg>
        <pc:spChg chg="add mod">
          <ac:chgData name="Przemysław Sokołowski" userId="679dc00b-e69e-45f0-8878-fe5ced47bfd1" providerId="ADAL" clId="{F88CF3B2-9B5B-4266-B12B-29F3E9BA97B0}" dt="2024-09-10T11:11:48.599" v="742" actId="20577"/>
          <ac:spMkLst>
            <pc:docMk/>
            <pc:sldMk cId="2122418047" sldId="320"/>
            <ac:spMk id="21" creationId="{B68EEF43-A483-D2CD-FFEB-4C79EA5BB506}"/>
          </ac:spMkLst>
        </pc:spChg>
        <pc:spChg chg="add mod">
          <ac:chgData name="Przemysław Sokołowski" userId="679dc00b-e69e-45f0-8878-fe5ced47bfd1" providerId="ADAL" clId="{F88CF3B2-9B5B-4266-B12B-29F3E9BA97B0}" dt="2024-09-10T11:13:06.392" v="806" actId="1036"/>
          <ac:spMkLst>
            <pc:docMk/>
            <pc:sldMk cId="2122418047" sldId="320"/>
            <ac:spMk id="24" creationId="{946C4862-1123-E72A-49A4-89908BC4F787}"/>
          </ac:spMkLst>
        </pc:spChg>
        <pc:spChg chg="add mod">
          <ac:chgData name="Przemysław Sokołowski" userId="679dc00b-e69e-45f0-8878-fe5ced47bfd1" providerId="ADAL" clId="{F88CF3B2-9B5B-4266-B12B-29F3E9BA97B0}" dt="2024-09-10T11:13:06.392" v="806" actId="1036"/>
          <ac:spMkLst>
            <pc:docMk/>
            <pc:sldMk cId="2122418047" sldId="320"/>
            <ac:spMk id="25" creationId="{A547D01E-7D78-E44D-2C9B-0D70C13DCAF1}"/>
          </ac:spMkLst>
        </pc:spChg>
        <pc:spChg chg="mod">
          <ac:chgData name="Przemysław Sokołowski" userId="679dc00b-e69e-45f0-8878-fe5ced47bfd1" providerId="ADAL" clId="{F88CF3B2-9B5B-4266-B12B-29F3E9BA97B0}" dt="2024-09-10T11:11:51.705" v="751" actId="20577"/>
          <ac:spMkLst>
            <pc:docMk/>
            <pc:sldMk cId="2122418047" sldId="320"/>
            <ac:spMk id="26" creationId="{BEE5D539-40D4-CB1F-F7AF-222400FC3E24}"/>
          </ac:spMkLst>
        </pc:spChg>
        <pc:spChg chg="add mod">
          <ac:chgData name="Przemysław Sokołowski" userId="679dc00b-e69e-45f0-8878-fe5ced47bfd1" providerId="ADAL" clId="{F88CF3B2-9B5B-4266-B12B-29F3E9BA97B0}" dt="2024-09-10T11:13:06.392" v="806" actId="1036"/>
          <ac:spMkLst>
            <pc:docMk/>
            <pc:sldMk cId="2122418047" sldId="320"/>
            <ac:spMk id="27" creationId="{333FDCF9-B5B4-0B38-1BA7-560051FFCCF0}"/>
          </ac:spMkLst>
        </pc:spChg>
        <pc:picChg chg="del">
          <ac:chgData name="Przemysław Sokołowski" userId="679dc00b-e69e-45f0-8878-fe5ced47bfd1" providerId="ADAL" clId="{F88CF3B2-9B5B-4266-B12B-29F3E9BA97B0}" dt="2024-09-10T11:11:13.461" v="730" actId="478"/>
          <ac:picMkLst>
            <pc:docMk/>
            <pc:sldMk cId="2122418047" sldId="320"/>
            <ac:picMk id="16" creationId="{323A23AE-0C48-64F8-3C01-21B24F93CB24}"/>
          </ac:picMkLst>
        </pc:picChg>
        <pc:picChg chg="del">
          <ac:chgData name="Przemysław Sokołowski" userId="679dc00b-e69e-45f0-8878-fe5ced47bfd1" providerId="ADAL" clId="{F88CF3B2-9B5B-4266-B12B-29F3E9BA97B0}" dt="2024-09-10T11:10:54.425" v="729" actId="478"/>
          <ac:picMkLst>
            <pc:docMk/>
            <pc:sldMk cId="2122418047" sldId="320"/>
            <ac:picMk id="17" creationId="{7DE7B9F3-2C87-198C-D7F7-2EEF5A3816A2}"/>
          </ac:picMkLst>
        </pc:picChg>
        <pc:picChg chg="add mod">
          <ac:chgData name="Przemysław Sokołowski" userId="679dc00b-e69e-45f0-8878-fe5ced47bfd1" providerId="ADAL" clId="{F88CF3B2-9B5B-4266-B12B-29F3E9BA97B0}" dt="2024-09-10T11:11:36.374" v="732"/>
          <ac:picMkLst>
            <pc:docMk/>
            <pc:sldMk cId="2122418047" sldId="320"/>
            <ac:picMk id="22" creationId="{956D9374-F5D8-E6B6-34B4-2ACEF2600F53}"/>
          </ac:picMkLst>
        </pc:picChg>
        <pc:picChg chg="add mod">
          <ac:chgData name="Przemysław Sokołowski" userId="679dc00b-e69e-45f0-8878-fe5ced47bfd1" providerId="ADAL" clId="{F88CF3B2-9B5B-4266-B12B-29F3E9BA97B0}" dt="2024-09-10T11:11:36.374" v="732"/>
          <ac:picMkLst>
            <pc:docMk/>
            <pc:sldMk cId="2122418047" sldId="320"/>
            <ac:picMk id="23" creationId="{D713F727-EB2E-59BD-BD48-67E4E18E6F40}"/>
          </ac:picMkLst>
        </pc:picChg>
        <pc:picChg chg="add del">
          <ac:chgData name="Przemysław Sokołowski" userId="679dc00b-e69e-45f0-8878-fe5ced47bfd1" providerId="ADAL" clId="{F88CF3B2-9B5B-4266-B12B-29F3E9BA97B0}" dt="2024-09-10T11:10:48.924" v="728" actId="478"/>
          <ac:picMkLst>
            <pc:docMk/>
            <pc:sldMk cId="2122418047" sldId="320"/>
            <ac:picMk id="59" creationId="{9D3661DA-31DD-8A18-17A3-F7F2F1825462}"/>
          </ac:picMkLst>
        </pc:picChg>
      </pc:sldChg>
      <pc:sldChg chg="del">
        <pc:chgData name="Przemysław Sokołowski" userId="679dc00b-e69e-45f0-8878-fe5ced47bfd1" providerId="ADAL" clId="{F88CF3B2-9B5B-4266-B12B-29F3E9BA97B0}" dt="2024-09-10T11:24:28.893" v="810" actId="47"/>
        <pc:sldMkLst>
          <pc:docMk/>
          <pc:sldMk cId="4011375822" sldId="321"/>
        </pc:sldMkLst>
      </pc:sldChg>
      <pc:sldChg chg="del">
        <pc:chgData name="Przemysław Sokołowski" userId="679dc00b-e69e-45f0-8878-fe5ced47bfd1" providerId="ADAL" clId="{F88CF3B2-9B5B-4266-B12B-29F3E9BA97B0}" dt="2024-09-10T10:37:53.718" v="241" actId="47"/>
        <pc:sldMkLst>
          <pc:docMk/>
          <pc:sldMk cId="3282096622" sldId="322"/>
        </pc:sldMkLst>
      </pc:sldChg>
      <pc:sldChg chg="del">
        <pc:chgData name="Przemysław Sokołowski" userId="679dc00b-e69e-45f0-8878-fe5ced47bfd1" providerId="ADAL" clId="{F88CF3B2-9B5B-4266-B12B-29F3E9BA97B0}" dt="2024-09-10T10:37:53.718" v="241" actId="47"/>
        <pc:sldMkLst>
          <pc:docMk/>
          <pc:sldMk cId="2544192333" sldId="323"/>
        </pc:sldMkLst>
      </pc:sldChg>
      <pc:sldChg chg="del">
        <pc:chgData name="Przemysław Sokołowski" userId="679dc00b-e69e-45f0-8878-fe5ced47bfd1" providerId="ADAL" clId="{F88CF3B2-9B5B-4266-B12B-29F3E9BA97B0}" dt="2024-09-10T10:37:58.580" v="242" actId="47"/>
        <pc:sldMkLst>
          <pc:docMk/>
          <pc:sldMk cId="298494805" sldId="324"/>
        </pc:sldMkLst>
      </pc:sldChg>
      <pc:sldChg chg="del">
        <pc:chgData name="Przemysław Sokołowski" userId="679dc00b-e69e-45f0-8878-fe5ced47bfd1" providerId="ADAL" clId="{F88CF3B2-9B5B-4266-B12B-29F3E9BA97B0}" dt="2024-09-10T11:24:41.868" v="812" actId="47"/>
        <pc:sldMkLst>
          <pc:docMk/>
          <pc:sldMk cId="3676075283" sldId="325"/>
        </pc:sldMkLst>
      </pc:sldChg>
      <pc:sldChg chg="del">
        <pc:chgData name="Przemysław Sokołowski" userId="679dc00b-e69e-45f0-8878-fe5ced47bfd1" providerId="ADAL" clId="{F88CF3B2-9B5B-4266-B12B-29F3E9BA97B0}" dt="2024-09-10T10:37:59.884" v="243" actId="47"/>
        <pc:sldMkLst>
          <pc:docMk/>
          <pc:sldMk cId="1806083649" sldId="326"/>
        </pc:sldMkLst>
      </pc:sldChg>
      <pc:sldChg chg="del">
        <pc:chgData name="Przemysław Sokołowski" userId="679dc00b-e69e-45f0-8878-fe5ced47bfd1" providerId="ADAL" clId="{F88CF3B2-9B5B-4266-B12B-29F3E9BA97B0}" dt="2024-09-10T10:38:02.919" v="244" actId="47"/>
        <pc:sldMkLst>
          <pc:docMk/>
          <pc:sldMk cId="2527290683" sldId="327"/>
        </pc:sldMkLst>
      </pc:sldChg>
      <pc:sldChg chg="delSp mod">
        <pc:chgData name="Przemysław Sokołowski" userId="679dc00b-e69e-45f0-8878-fe5ced47bfd1" providerId="ADAL" clId="{F88CF3B2-9B5B-4266-B12B-29F3E9BA97B0}" dt="2024-09-10T11:35:51.485" v="1387" actId="478"/>
        <pc:sldMkLst>
          <pc:docMk/>
          <pc:sldMk cId="3396016826" sldId="328"/>
        </pc:sldMkLst>
        <pc:spChg chg="del">
          <ac:chgData name="Przemysław Sokołowski" userId="679dc00b-e69e-45f0-8878-fe5ced47bfd1" providerId="ADAL" clId="{F88CF3B2-9B5B-4266-B12B-29F3E9BA97B0}" dt="2024-09-10T11:35:51.485" v="1387" actId="478"/>
          <ac:spMkLst>
            <pc:docMk/>
            <pc:sldMk cId="3396016826" sldId="328"/>
            <ac:spMk id="19" creationId="{B813871A-1DF4-D545-747E-66B25D4CDECA}"/>
          </ac:spMkLst>
        </pc:spChg>
      </pc:sldChg>
      <pc:sldChg chg="delSp modSp mod">
        <pc:chgData name="Przemysław Sokołowski" userId="679dc00b-e69e-45f0-8878-fe5ced47bfd1" providerId="ADAL" clId="{F88CF3B2-9B5B-4266-B12B-29F3E9BA97B0}" dt="2024-09-10T11:35:58.985" v="1389" actId="478"/>
        <pc:sldMkLst>
          <pc:docMk/>
          <pc:sldMk cId="3113880963" sldId="329"/>
        </pc:sldMkLst>
        <pc:spChg chg="mod">
          <ac:chgData name="Przemysław Sokołowski" userId="679dc00b-e69e-45f0-8878-fe5ced47bfd1" providerId="ADAL" clId="{F88CF3B2-9B5B-4266-B12B-29F3E9BA97B0}" dt="2024-09-10T11:35:13.685" v="1386" actId="207"/>
          <ac:spMkLst>
            <pc:docMk/>
            <pc:sldMk cId="3113880963" sldId="329"/>
            <ac:spMk id="3" creationId="{4AB1C923-DC5D-AB8B-D948-A751C3074035}"/>
          </ac:spMkLst>
        </pc:spChg>
        <pc:spChg chg="del">
          <ac:chgData name="Przemysław Sokołowski" userId="679dc00b-e69e-45f0-8878-fe5ced47bfd1" providerId="ADAL" clId="{F88CF3B2-9B5B-4266-B12B-29F3E9BA97B0}" dt="2024-09-10T11:35:58.985" v="1389" actId="478"/>
          <ac:spMkLst>
            <pc:docMk/>
            <pc:sldMk cId="3113880963" sldId="329"/>
            <ac:spMk id="19" creationId="{B813871A-1DF4-D545-747E-66B25D4CDECA}"/>
          </ac:spMkLst>
        </pc:spChg>
      </pc:sldChg>
      <pc:sldChg chg="addSp delSp modSp add del mod">
        <pc:chgData name="Przemysław Sokołowski" userId="679dc00b-e69e-45f0-8878-fe5ced47bfd1" providerId="ADAL" clId="{F88CF3B2-9B5B-4266-B12B-29F3E9BA97B0}" dt="2024-09-11T18:03:48.391" v="1945" actId="1076"/>
        <pc:sldMkLst>
          <pc:docMk/>
          <pc:sldMk cId="2747387759" sldId="330"/>
        </pc:sldMkLst>
        <pc:spChg chg="del">
          <ac:chgData name="Przemysław Sokołowski" userId="679dc00b-e69e-45f0-8878-fe5ced47bfd1" providerId="ADAL" clId="{F88CF3B2-9B5B-4266-B12B-29F3E9BA97B0}" dt="2024-09-10T11:36:02.041" v="1390" actId="478"/>
          <ac:spMkLst>
            <pc:docMk/>
            <pc:sldMk cId="2747387759" sldId="330"/>
            <ac:spMk id="19" creationId="{B813871A-1DF4-D545-747E-66B25D4CDECA}"/>
          </ac:spMkLst>
        </pc:spChg>
        <pc:picChg chg="del">
          <ac:chgData name="Przemysław Sokołowski" userId="679dc00b-e69e-45f0-8878-fe5ced47bfd1" providerId="ADAL" clId="{F88CF3B2-9B5B-4266-B12B-29F3E9BA97B0}" dt="2024-09-11T18:03:36.797" v="1944" actId="478"/>
          <ac:picMkLst>
            <pc:docMk/>
            <pc:sldMk cId="2747387759" sldId="330"/>
            <ac:picMk id="2" creationId="{C01AC0A3-C2E2-B250-8FD4-85EE9995AECD}"/>
          </ac:picMkLst>
        </pc:picChg>
        <pc:picChg chg="add mod">
          <ac:chgData name="Przemysław Sokołowski" userId="679dc00b-e69e-45f0-8878-fe5ced47bfd1" providerId="ADAL" clId="{F88CF3B2-9B5B-4266-B12B-29F3E9BA97B0}" dt="2024-09-11T18:03:48.391" v="1945" actId="1076"/>
          <ac:picMkLst>
            <pc:docMk/>
            <pc:sldMk cId="2747387759" sldId="330"/>
            <ac:picMk id="4" creationId="{387972F0-8F66-A008-2B12-2A2577F707ED}"/>
          </ac:picMkLst>
        </pc:picChg>
      </pc:sldChg>
      <pc:sldChg chg="del">
        <pc:chgData name="Przemysław Sokołowski" userId="679dc00b-e69e-45f0-8878-fe5ced47bfd1" providerId="ADAL" clId="{F88CF3B2-9B5B-4266-B12B-29F3E9BA97B0}" dt="2024-09-10T10:37:48.606" v="240" actId="47"/>
        <pc:sldMkLst>
          <pc:docMk/>
          <pc:sldMk cId="3228896086" sldId="331"/>
        </pc:sldMkLst>
      </pc:sldChg>
      <pc:sldChg chg="del">
        <pc:chgData name="Przemysław Sokołowski" userId="679dc00b-e69e-45f0-8878-fe5ced47bfd1" providerId="ADAL" clId="{F88CF3B2-9B5B-4266-B12B-29F3E9BA97B0}" dt="2024-09-10T10:37:48.606" v="240" actId="47"/>
        <pc:sldMkLst>
          <pc:docMk/>
          <pc:sldMk cId="1575234649" sldId="332"/>
        </pc:sldMkLst>
      </pc:sldChg>
      <pc:sldChg chg="add del setBg">
        <pc:chgData name="Przemysław Sokołowski" userId="679dc00b-e69e-45f0-8878-fe5ced47bfd1" providerId="ADAL" clId="{F88CF3B2-9B5B-4266-B12B-29F3E9BA97B0}" dt="2024-09-10T09:38:56.567" v="1"/>
        <pc:sldMkLst>
          <pc:docMk/>
          <pc:sldMk cId="3161251259" sldId="333"/>
        </pc:sldMkLst>
      </pc:sldChg>
      <pc:sldChg chg="addSp delSp modSp add mod ord modNotesTx">
        <pc:chgData name="Przemysław Sokołowski" userId="679dc00b-e69e-45f0-8878-fe5ced47bfd1" providerId="ADAL" clId="{F88CF3B2-9B5B-4266-B12B-29F3E9BA97B0}" dt="2024-09-11T17:44:43.784" v="1688" actId="207"/>
        <pc:sldMkLst>
          <pc:docMk/>
          <pc:sldMk cId="3943176991" sldId="333"/>
        </pc:sldMkLst>
        <pc:spChg chg="add mod">
          <ac:chgData name="Przemysław Sokołowski" userId="679dc00b-e69e-45f0-8878-fe5ced47bfd1" providerId="ADAL" clId="{F88CF3B2-9B5B-4266-B12B-29F3E9BA97B0}" dt="2024-09-11T17:41:51.246" v="1644" actId="1076"/>
          <ac:spMkLst>
            <pc:docMk/>
            <pc:sldMk cId="3943176991" sldId="333"/>
            <ac:spMk id="3" creationId="{2DF1A65E-776B-D7F1-0970-A9ED4638A0A3}"/>
          </ac:spMkLst>
        </pc:spChg>
        <pc:spChg chg="add del mod">
          <ac:chgData name="Przemysław Sokołowski" userId="679dc00b-e69e-45f0-8878-fe5ced47bfd1" providerId="ADAL" clId="{F88CF3B2-9B5B-4266-B12B-29F3E9BA97B0}" dt="2024-09-11T17:43:54.360" v="1685"/>
          <ac:spMkLst>
            <pc:docMk/>
            <pc:sldMk cId="3943176991" sldId="333"/>
            <ac:spMk id="4" creationId="{3541176A-B2B2-69C4-9810-7E2E88312D26}"/>
          </ac:spMkLst>
        </pc:spChg>
        <pc:spChg chg="add mod">
          <ac:chgData name="Przemysław Sokołowski" userId="679dc00b-e69e-45f0-8878-fe5ced47bfd1" providerId="ADAL" clId="{F88CF3B2-9B5B-4266-B12B-29F3E9BA97B0}" dt="2024-09-11T17:44:43.784" v="1688" actId="207"/>
          <ac:spMkLst>
            <pc:docMk/>
            <pc:sldMk cId="3943176991" sldId="333"/>
            <ac:spMk id="5" creationId="{E1F71957-EF09-91DD-3507-8D653BBBA53E}"/>
          </ac:spMkLst>
        </pc:spChg>
        <pc:spChg chg="add mod">
          <ac:chgData name="Przemysław Sokołowski" userId="679dc00b-e69e-45f0-8878-fe5ced47bfd1" providerId="ADAL" clId="{F88CF3B2-9B5B-4266-B12B-29F3E9BA97B0}" dt="2024-09-11T17:44:35.473" v="1687" actId="207"/>
          <ac:spMkLst>
            <pc:docMk/>
            <pc:sldMk cId="3943176991" sldId="333"/>
            <ac:spMk id="6" creationId="{C05CB0ED-19CD-11C8-9E46-9F69639487B6}"/>
          </ac:spMkLst>
        </pc:spChg>
        <pc:spChg chg="del mod">
          <ac:chgData name="Przemysław Sokołowski" userId="679dc00b-e69e-45f0-8878-fe5ced47bfd1" providerId="ADAL" clId="{F88CF3B2-9B5B-4266-B12B-29F3E9BA97B0}" dt="2024-09-10T10:35:00.060" v="158" actId="478"/>
          <ac:spMkLst>
            <pc:docMk/>
            <pc:sldMk cId="3943176991" sldId="333"/>
            <ac:spMk id="19" creationId="{B813871A-1DF4-D545-747E-66B25D4CDECA}"/>
          </ac:spMkLst>
        </pc:spChg>
        <pc:spChg chg="del mod">
          <ac:chgData name="Przemysław Sokołowski" userId="679dc00b-e69e-45f0-8878-fe5ced47bfd1" providerId="ADAL" clId="{F88CF3B2-9B5B-4266-B12B-29F3E9BA97B0}" dt="2024-09-10T09:41:45.289" v="60" actId="478"/>
          <ac:spMkLst>
            <pc:docMk/>
            <pc:sldMk cId="3943176991" sldId="333"/>
            <ac:spMk id="28" creationId="{5899C89F-A00E-ABD7-7137-2EDA5E0CAAA0}"/>
          </ac:spMkLst>
        </pc:spChg>
        <pc:picChg chg="add mod">
          <ac:chgData name="Przemysław Sokołowski" userId="679dc00b-e69e-45f0-8878-fe5ced47bfd1" providerId="ADAL" clId="{F88CF3B2-9B5B-4266-B12B-29F3E9BA97B0}" dt="2024-09-11T17:42:11.907" v="1648" actId="1076"/>
          <ac:picMkLst>
            <pc:docMk/>
            <pc:sldMk cId="3943176991" sldId="333"/>
            <ac:picMk id="2" creationId="{A0CB41A8-737E-32C9-CD95-EFCF9DEFAFB7}"/>
          </ac:picMkLst>
        </pc:picChg>
        <pc:picChg chg="mod">
          <ac:chgData name="Przemysław Sokołowski" userId="679dc00b-e69e-45f0-8878-fe5ced47bfd1" providerId="ADAL" clId="{F88CF3B2-9B5B-4266-B12B-29F3E9BA97B0}" dt="2024-09-10T10:35:07.009" v="162" actId="1076"/>
          <ac:picMkLst>
            <pc:docMk/>
            <pc:sldMk cId="3943176991" sldId="333"/>
            <ac:picMk id="18" creationId="{6C132B3B-A6AA-92CA-872B-1513CF799F3B}"/>
          </ac:picMkLst>
        </pc:picChg>
        <pc:picChg chg="mod">
          <ac:chgData name="Przemysław Sokołowski" userId="679dc00b-e69e-45f0-8878-fe5ced47bfd1" providerId="ADAL" clId="{F88CF3B2-9B5B-4266-B12B-29F3E9BA97B0}" dt="2024-09-10T10:35:07.009" v="162" actId="1076"/>
          <ac:picMkLst>
            <pc:docMk/>
            <pc:sldMk cId="3943176991" sldId="333"/>
            <ac:picMk id="38" creationId="{54EF2CEF-2220-AB61-8905-D4345E9FC26D}"/>
          </ac:picMkLst>
        </pc:picChg>
      </pc:sldChg>
      <pc:sldChg chg="addSp delSp modSp add mod modNotesTx">
        <pc:chgData name="Przemysław Sokołowski" userId="679dc00b-e69e-45f0-8878-fe5ced47bfd1" providerId="ADAL" clId="{F88CF3B2-9B5B-4266-B12B-29F3E9BA97B0}" dt="2024-09-10T10:54:10.048" v="512"/>
        <pc:sldMkLst>
          <pc:docMk/>
          <pc:sldMk cId="3741946530" sldId="334"/>
        </pc:sldMkLst>
        <pc:spChg chg="del">
          <ac:chgData name="Przemysław Sokołowski" userId="679dc00b-e69e-45f0-8878-fe5ced47bfd1" providerId="ADAL" clId="{F88CF3B2-9B5B-4266-B12B-29F3E9BA97B0}" dt="2024-09-10T10:53:35.545" v="504" actId="478"/>
          <ac:spMkLst>
            <pc:docMk/>
            <pc:sldMk cId="3741946530" sldId="334"/>
            <ac:spMk id="26" creationId="{BEE5D539-40D4-CB1F-F7AF-222400FC3E24}"/>
          </ac:spMkLst>
        </pc:spChg>
        <pc:picChg chg="add mod">
          <ac:chgData name="Przemysław Sokołowski" userId="679dc00b-e69e-45f0-8878-fe5ced47bfd1" providerId="ADAL" clId="{F88CF3B2-9B5B-4266-B12B-29F3E9BA97B0}" dt="2024-09-10T10:51:25.835" v="484"/>
          <ac:picMkLst>
            <pc:docMk/>
            <pc:sldMk cId="3741946530" sldId="334"/>
            <ac:picMk id="2" creationId="{09C9B989-CB75-CFD6-803E-5D0F9F473F2A}"/>
          </ac:picMkLst>
        </pc:picChg>
        <pc:picChg chg="add mod">
          <ac:chgData name="Przemysław Sokołowski" userId="679dc00b-e69e-45f0-8878-fe5ced47bfd1" providerId="ADAL" clId="{F88CF3B2-9B5B-4266-B12B-29F3E9BA97B0}" dt="2024-09-10T10:51:25.835" v="484"/>
          <ac:picMkLst>
            <pc:docMk/>
            <pc:sldMk cId="3741946530" sldId="334"/>
            <ac:picMk id="3" creationId="{734B30DA-2AB5-B58E-E74E-910946F9FF37}"/>
          </ac:picMkLst>
        </pc:picChg>
        <pc:picChg chg="del">
          <ac:chgData name="Przemysław Sokołowski" userId="679dc00b-e69e-45f0-8878-fe5ced47bfd1" providerId="ADAL" clId="{F88CF3B2-9B5B-4266-B12B-29F3E9BA97B0}" dt="2024-09-10T10:53:32.318" v="503" actId="478"/>
          <ac:picMkLst>
            <pc:docMk/>
            <pc:sldMk cId="3741946530" sldId="334"/>
            <ac:picMk id="1026" creationId="{581748F8-A94E-9026-6137-C70BE4E83CAD}"/>
          </ac:picMkLst>
        </pc:picChg>
        <pc:picChg chg="add mod">
          <ac:chgData name="Przemysław Sokołowski" userId="679dc00b-e69e-45f0-8878-fe5ced47bfd1" providerId="ADAL" clId="{F88CF3B2-9B5B-4266-B12B-29F3E9BA97B0}" dt="2024-09-10T10:53:40.998" v="506" actId="1076"/>
          <ac:picMkLst>
            <pc:docMk/>
            <pc:sldMk cId="3741946530" sldId="334"/>
            <ac:picMk id="2050" creationId="{4469AA4D-9C53-8241-DA36-36C6D84ABFCA}"/>
          </ac:picMkLst>
        </pc:picChg>
      </pc:sldChg>
      <pc:sldChg chg="add del setBg">
        <pc:chgData name="Przemysław Sokołowski" userId="679dc00b-e69e-45f0-8878-fe5ced47bfd1" providerId="ADAL" clId="{F88CF3B2-9B5B-4266-B12B-29F3E9BA97B0}" dt="2024-09-10T10:53:57.738" v="508"/>
        <pc:sldMkLst>
          <pc:docMk/>
          <pc:sldMk cId="287687676" sldId="335"/>
        </pc:sldMkLst>
      </pc:sldChg>
      <pc:sldChg chg="addSp delSp modSp add modNotesTx">
        <pc:chgData name="Przemysław Sokołowski" userId="679dc00b-e69e-45f0-8878-fe5ced47bfd1" providerId="ADAL" clId="{F88CF3B2-9B5B-4266-B12B-29F3E9BA97B0}" dt="2024-09-10T10:54:33.843" v="516"/>
        <pc:sldMkLst>
          <pc:docMk/>
          <pc:sldMk cId="644650867" sldId="335"/>
        </pc:sldMkLst>
        <pc:picChg chg="del">
          <ac:chgData name="Przemysław Sokołowski" userId="679dc00b-e69e-45f0-8878-fe5ced47bfd1" providerId="ADAL" clId="{F88CF3B2-9B5B-4266-B12B-29F3E9BA97B0}" dt="2024-09-10T10:54:05.958" v="511" actId="478"/>
          <ac:picMkLst>
            <pc:docMk/>
            <pc:sldMk cId="644650867" sldId="335"/>
            <ac:picMk id="2050" creationId="{4469AA4D-9C53-8241-DA36-36C6D84ABFCA}"/>
          </ac:picMkLst>
        </pc:picChg>
        <pc:picChg chg="add mod">
          <ac:chgData name="Przemysław Sokołowski" userId="679dc00b-e69e-45f0-8878-fe5ced47bfd1" providerId="ADAL" clId="{F88CF3B2-9B5B-4266-B12B-29F3E9BA97B0}" dt="2024-09-10T10:54:24.973" v="515" actId="1076"/>
          <ac:picMkLst>
            <pc:docMk/>
            <pc:sldMk cId="644650867" sldId="335"/>
            <ac:picMk id="3074" creationId="{A435CEAD-B7FD-56B1-45A7-5B8ED4BD2F57}"/>
          </ac:picMkLst>
        </pc:picChg>
      </pc:sldChg>
      <pc:sldChg chg="addSp delSp modSp add modNotesTx">
        <pc:chgData name="Przemysław Sokołowski" userId="679dc00b-e69e-45f0-8878-fe5ced47bfd1" providerId="ADAL" clId="{F88CF3B2-9B5B-4266-B12B-29F3E9BA97B0}" dt="2024-09-10T10:54:51.492" v="520"/>
        <pc:sldMkLst>
          <pc:docMk/>
          <pc:sldMk cId="146789405" sldId="336"/>
        </pc:sldMkLst>
        <pc:picChg chg="del">
          <ac:chgData name="Przemysław Sokołowski" userId="679dc00b-e69e-45f0-8878-fe5ced47bfd1" providerId="ADAL" clId="{F88CF3B2-9B5B-4266-B12B-29F3E9BA97B0}" dt="2024-09-10T10:54:38.982" v="517" actId="478"/>
          <ac:picMkLst>
            <pc:docMk/>
            <pc:sldMk cId="146789405" sldId="336"/>
            <ac:picMk id="2050" creationId="{4469AA4D-9C53-8241-DA36-36C6D84ABFCA}"/>
          </ac:picMkLst>
        </pc:picChg>
        <pc:picChg chg="add mod">
          <ac:chgData name="Przemysław Sokołowski" userId="679dc00b-e69e-45f0-8878-fe5ced47bfd1" providerId="ADAL" clId="{F88CF3B2-9B5B-4266-B12B-29F3E9BA97B0}" dt="2024-09-10T10:54:46.207" v="519" actId="1076"/>
          <ac:picMkLst>
            <pc:docMk/>
            <pc:sldMk cId="146789405" sldId="336"/>
            <ac:picMk id="4098" creationId="{4DD76F65-973B-4ABF-4CA8-5DA5AC1C181F}"/>
          </ac:picMkLst>
        </pc:picChg>
      </pc:sldChg>
      <pc:sldChg chg="addSp delSp modSp add modNotesTx">
        <pc:chgData name="Przemysław Sokołowski" userId="679dc00b-e69e-45f0-8878-fe5ced47bfd1" providerId="ADAL" clId="{F88CF3B2-9B5B-4266-B12B-29F3E9BA97B0}" dt="2024-09-10T10:56:55.603" v="540"/>
        <pc:sldMkLst>
          <pc:docMk/>
          <pc:sldMk cId="554592446" sldId="337"/>
        </pc:sldMkLst>
        <pc:picChg chg="del">
          <ac:chgData name="Przemysław Sokołowski" userId="679dc00b-e69e-45f0-8878-fe5ced47bfd1" providerId="ADAL" clId="{F88CF3B2-9B5B-4266-B12B-29F3E9BA97B0}" dt="2024-09-10T10:55:56.968" v="537" actId="478"/>
          <ac:picMkLst>
            <pc:docMk/>
            <pc:sldMk cId="554592446" sldId="337"/>
            <ac:picMk id="4098" creationId="{4DD76F65-973B-4ABF-4CA8-5DA5AC1C181F}"/>
          </ac:picMkLst>
        </pc:picChg>
        <pc:picChg chg="add mod">
          <ac:chgData name="Przemysław Sokołowski" userId="679dc00b-e69e-45f0-8878-fe5ced47bfd1" providerId="ADAL" clId="{F88CF3B2-9B5B-4266-B12B-29F3E9BA97B0}" dt="2024-09-10T10:56:08.991" v="539" actId="1076"/>
          <ac:picMkLst>
            <pc:docMk/>
            <pc:sldMk cId="554592446" sldId="337"/>
            <ac:picMk id="7170" creationId="{224C35E5-940C-AD28-60D0-C540915DF97D}"/>
          </ac:picMkLst>
        </pc:picChg>
      </pc:sldChg>
      <pc:sldChg chg="addSp delSp modSp add modNotesTx">
        <pc:chgData name="Przemysław Sokołowski" userId="679dc00b-e69e-45f0-8878-fe5ced47bfd1" providerId="ADAL" clId="{F88CF3B2-9B5B-4266-B12B-29F3E9BA97B0}" dt="2024-09-10T10:55:48.330" v="536" actId="20577"/>
        <pc:sldMkLst>
          <pc:docMk/>
          <pc:sldMk cId="1637623222" sldId="338"/>
        </pc:sldMkLst>
        <pc:picChg chg="del">
          <ac:chgData name="Przemysław Sokołowski" userId="679dc00b-e69e-45f0-8878-fe5ced47bfd1" providerId="ADAL" clId="{F88CF3B2-9B5B-4266-B12B-29F3E9BA97B0}" dt="2024-09-10T10:55:32.790" v="528" actId="478"/>
          <ac:picMkLst>
            <pc:docMk/>
            <pc:sldMk cId="1637623222" sldId="338"/>
            <ac:picMk id="4098" creationId="{4DD76F65-973B-4ABF-4CA8-5DA5AC1C181F}"/>
          </ac:picMkLst>
        </pc:picChg>
        <pc:picChg chg="add mod">
          <ac:chgData name="Przemysław Sokołowski" userId="679dc00b-e69e-45f0-8878-fe5ced47bfd1" providerId="ADAL" clId="{F88CF3B2-9B5B-4266-B12B-29F3E9BA97B0}" dt="2024-09-10T10:55:37.472" v="530" actId="1076"/>
          <ac:picMkLst>
            <pc:docMk/>
            <pc:sldMk cId="1637623222" sldId="338"/>
            <ac:picMk id="6146" creationId="{C0655626-DB66-D3EC-5DAB-47149719DA13}"/>
          </ac:picMkLst>
        </pc:picChg>
      </pc:sldChg>
      <pc:sldChg chg="addSp delSp modSp add modNotesTx">
        <pc:chgData name="Przemysław Sokołowski" userId="679dc00b-e69e-45f0-8878-fe5ced47bfd1" providerId="ADAL" clId="{F88CF3B2-9B5B-4266-B12B-29F3E9BA97B0}" dt="2024-09-10T10:55:27.356" v="527"/>
        <pc:sldMkLst>
          <pc:docMk/>
          <pc:sldMk cId="1738388352" sldId="339"/>
        </pc:sldMkLst>
        <pc:picChg chg="del">
          <ac:chgData name="Przemysław Sokołowski" userId="679dc00b-e69e-45f0-8878-fe5ced47bfd1" providerId="ADAL" clId="{F88CF3B2-9B5B-4266-B12B-29F3E9BA97B0}" dt="2024-09-10T10:55:11.241" v="524" actId="478"/>
          <ac:picMkLst>
            <pc:docMk/>
            <pc:sldMk cId="1738388352" sldId="339"/>
            <ac:picMk id="4098" creationId="{4DD76F65-973B-4ABF-4CA8-5DA5AC1C181F}"/>
          </ac:picMkLst>
        </pc:picChg>
        <pc:picChg chg="add mod">
          <ac:chgData name="Przemysław Sokołowski" userId="679dc00b-e69e-45f0-8878-fe5ced47bfd1" providerId="ADAL" clId="{F88CF3B2-9B5B-4266-B12B-29F3E9BA97B0}" dt="2024-09-10T10:55:20.337" v="526" actId="1076"/>
          <ac:picMkLst>
            <pc:docMk/>
            <pc:sldMk cId="1738388352" sldId="339"/>
            <ac:picMk id="5122" creationId="{B93D856B-049D-246F-090C-8019AB7E4C11}"/>
          </ac:picMkLst>
        </pc:picChg>
      </pc:sldChg>
      <pc:sldChg chg="addSp delSp modSp add mod ord modNotesTx">
        <pc:chgData name="Przemysław Sokołowski" userId="679dc00b-e69e-45f0-8878-fe5ced47bfd1" providerId="ADAL" clId="{F88CF3B2-9B5B-4266-B12B-29F3E9BA97B0}" dt="2024-09-10T10:58:47.111" v="579"/>
        <pc:sldMkLst>
          <pc:docMk/>
          <pc:sldMk cId="720335360" sldId="340"/>
        </pc:sldMkLst>
        <pc:spChg chg="mod">
          <ac:chgData name="Przemysław Sokołowski" userId="679dc00b-e69e-45f0-8878-fe5ced47bfd1" providerId="ADAL" clId="{F88CF3B2-9B5B-4266-B12B-29F3E9BA97B0}" dt="2024-09-10T10:57:33.703" v="556" actId="14100"/>
          <ac:spMkLst>
            <pc:docMk/>
            <pc:sldMk cId="720335360" sldId="340"/>
            <ac:spMk id="13" creationId="{5AE49CAB-8EBD-5E7B-C71B-587BC4C0CD34}"/>
          </ac:spMkLst>
        </pc:spChg>
        <pc:spChg chg="mod ord">
          <ac:chgData name="Przemysław Sokołowski" userId="679dc00b-e69e-45f0-8878-fe5ced47bfd1" providerId="ADAL" clId="{F88CF3B2-9B5B-4266-B12B-29F3E9BA97B0}" dt="2024-09-10T10:58:39.942" v="578" actId="166"/>
          <ac:spMkLst>
            <pc:docMk/>
            <pc:sldMk cId="720335360" sldId="340"/>
            <ac:spMk id="26" creationId="{BEE5D539-40D4-CB1F-F7AF-222400FC3E24}"/>
          </ac:spMkLst>
        </pc:spChg>
        <pc:picChg chg="del">
          <ac:chgData name="Przemysław Sokołowski" userId="679dc00b-e69e-45f0-8878-fe5ced47bfd1" providerId="ADAL" clId="{F88CF3B2-9B5B-4266-B12B-29F3E9BA97B0}" dt="2024-09-10T10:58:12.104" v="571" actId="478"/>
          <ac:picMkLst>
            <pc:docMk/>
            <pc:sldMk cId="720335360" sldId="340"/>
            <ac:picMk id="1026" creationId="{581748F8-A94E-9026-6137-C70BE4E83CAD}"/>
          </ac:picMkLst>
        </pc:picChg>
        <pc:picChg chg="add mod">
          <ac:chgData name="Przemysław Sokołowski" userId="679dc00b-e69e-45f0-8878-fe5ced47bfd1" providerId="ADAL" clId="{F88CF3B2-9B5B-4266-B12B-29F3E9BA97B0}" dt="2024-09-10T10:58:33.608" v="577" actId="14100"/>
          <ac:picMkLst>
            <pc:docMk/>
            <pc:sldMk cId="720335360" sldId="340"/>
            <ac:picMk id="8194" creationId="{4C1F75A4-B375-5AA5-2BE7-86BEA70A74E2}"/>
          </ac:picMkLst>
        </pc:picChg>
      </pc:sldChg>
      <pc:sldChg chg="addSp delSp modSp add mod ord modNotesTx">
        <pc:chgData name="Przemysław Sokołowski" userId="679dc00b-e69e-45f0-8878-fe5ced47bfd1" providerId="ADAL" clId="{F88CF3B2-9B5B-4266-B12B-29F3E9BA97B0}" dt="2024-09-10T10:59:03.723" v="584"/>
        <pc:sldMkLst>
          <pc:docMk/>
          <pc:sldMk cId="630532892" sldId="341"/>
        </pc:sldMkLst>
        <pc:spChg chg="add del">
          <ac:chgData name="Przemysław Sokołowski" userId="679dc00b-e69e-45f0-8878-fe5ced47bfd1" providerId="ADAL" clId="{F88CF3B2-9B5B-4266-B12B-29F3E9BA97B0}" dt="2024-09-10T10:57:56.319" v="569" actId="22"/>
          <ac:spMkLst>
            <pc:docMk/>
            <pc:sldMk cId="630532892" sldId="341"/>
            <ac:spMk id="6" creationId="{13C709C6-7355-71C4-7217-B237BFB12325}"/>
          </ac:spMkLst>
        </pc:spChg>
        <pc:spChg chg="add mod">
          <ac:chgData name="Przemysław Sokołowski" userId="679dc00b-e69e-45f0-8878-fe5ced47bfd1" providerId="ADAL" clId="{F88CF3B2-9B5B-4266-B12B-29F3E9BA97B0}" dt="2024-09-10T10:57:59.262" v="570"/>
          <ac:spMkLst>
            <pc:docMk/>
            <pc:sldMk cId="630532892" sldId="341"/>
            <ac:spMk id="8" creationId="{78BF302F-DF96-EE07-73AA-5ECC54A7532D}"/>
          </ac:spMkLst>
        </pc:spChg>
        <pc:spChg chg="del mod">
          <ac:chgData name="Przemysław Sokołowski" userId="679dc00b-e69e-45f0-8878-fe5ced47bfd1" providerId="ADAL" clId="{F88CF3B2-9B5B-4266-B12B-29F3E9BA97B0}" dt="2024-09-10T10:57:55.144" v="567" actId="478"/>
          <ac:spMkLst>
            <pc:docMk/>
            <pc:sldMk cId="630532892" sldId="341"/>
            <ac:spMk id="13" creationId="{5AE49CAB-8EBD-5E7B-C71B-587BC4C0CD34}"/>
          </ac:spMkLst>
        </pc:spChg>
        <pc:picChg chg="del">
          <ac:chgData name="Przemysław Sokołowski" userId="679dc00b-e69e-45f0-8878-fe5ced47bfd1" providerId="ADAL" clId="{F88CF3B2-9B5B-4266-B12B-29F3E9BA97B0}" dt="2024-09-10T10:58:56.008" v="580" actId="478"/>
          <ac:picMkLst>
            <pc:docMk/>
            <pc:sldMk cId="630532892" sldId="341"/>
            <ac:picMk id="7170" creationId="{224C35E5-940C-AD28-60D0-C540915DF97D}"/>
          </ac:picMkLst>
        </pc:picChg>
        <pc:picChg chg="add mod">
          <ac:chgData name="Przemysław Sokołowski" userId="679dc00b-e69e-45f0-8878-fe5ced47bfd1" providerId="ADAL" clId="{F88CF3B2-9B5B-4266-B12B-29F3E9BA97B0}" dt="2024-09-10T10:58:59.832" v="583" actId="1076"/>
          <ac:picMkLst>
            <pc:docMk/>
            <pc:sldMk cId="630532892" sldId="341"/>
            <ac:picMk id="9218" creationId="{AFF30BE9-E3AC-6678-8769-2911382058F9}"/>
          </ac:picMkLst>
        </pc:picChg>
      </pc:sldChg>
      <pc:sldChg chg="addSp delSp modSp add modNotesTx">
        <pc:chgData name="Przemysław Sokołowski" userId="679dc00b-e69e-45f0-8878-fe5ced47bfd1" providerId="ADAL" clId="{F88CF3B2-9B5B-4266-B12B-29F3E9BA97B0}" dt="2024-09-10T10:59:21.860" v="589"/>
        <pc:sldMkLst>
          <pc:docMk/>
          <pc:sldMk cId="688057563" sldId="342"/>
        </pc:sldMkLst>
        <pc:picChg chg="del">
          <ac:chgData name="Przemysław Sokołowski" userId="679dc00b-e69e-45f0-8878-fe5ced47bfd1" providerId="ADAL" clId="{F88CF3B2-9B5B-4266-B12B-29F3E9BA97B0}" dt="2024-09-10T10:59:11.181" v="586" actId="478"/>
          <ac:picMkLst>
            <pc:docMk/>
            <pc:sldMk cId="688057563" sldId="342"/>
            <ac:picMk id="9218" creationId="{AFF30BE9-E3AC-6678-8769-2911382058F9}"/>
          </ac:picMkLst>
        </pc:picChg>
        <pc:picChg chg="add mod">
          <ac:chgData name="Przemysław Sokołowski" userId="679dc00b-e69e-45f0-8878-fe5ced47bfd1" providerId="ADAL" clId="{F88CF3B2-9B5B-4266-B12B-29F3E9BA97B0}" dt="2024-09-10T10:59:16.216" v="588" actId="1076"/>
          <ac:picMkLst>
            <pc:docMk/>
            <pc:sldMk cId="688057563" sldId="342"/>
            <ac:picMk id="10242" creationId="{0642F6FF-2B55-8AE4-7141-E04B9BEF53AC}"/>
          </ac:picMkLst>
        </pc:picChg>
      </pc:sldChg>
      <pc:sldChg chg="addSp delSp modSp add modNotesTx">
        <pc:chgData name="Przemysław Sokołowski" userId="679dc00b-e69e-45f0-8878-fe5ced47bfd1" providerId="ADAL" clId="{F88CF3B2-9B5B-4266-B12B-29F3E9BA97B0}" dt="2024-09-10T10:59:38.557" v="594"/>
        <pc:sldMkLst>
          <pc:docMk/>
          <pc:sldMk cId="2475793425" sldId="343"/>
        </pc:sldMkLst>
        <pc:picChg chg="del">
          <ac:chgData name="Przemysław Sokołowski" userId="679dc00b-e69e-45f0-8878-fe5ced47bfd1" providerId="ADAL" clId="{F88CF3B2-9B5B-4266-B12B-29F3E9BA97B0}" dt="2024-09-10T10:59:30.421" v="591" actId="478"/>
          <ac:picMkLst>
            <pc:docMk/>
            <pc:sldMk cId="2475793425" sldId="343"/>
            <ac:picMk id="10242" creationId="{0642F6FF-2B55-8AE4-7141-E04B9BEF53AC}"/>
          </ac:picMkLst>
        </pc:picChg>
        <pc:picChg chg="add mod">
          <ac:chgData name="Przemysław Sokołowski" userId="679dc00b-e69e-45f0-8878-fe5ced47bfd1" providerId="ADAL" clId="{F88CF3B2-9B5B-4266-B12B-29F3E9BA97B0}" dt="2024-09-10T10:59:32.689" v="593" actId="1076"/>
          <ac:picMkLst>
            <pc:docMk/>
            <pc:sldMk cId="2475793425" sldId="343"/>
            <ac:picMk id="11266" creationId="{BB72985A-1AA8-6C03-93C2-6BD43C531A4C}"/>
          </ac:picMkLst>
        </pc:picChg>
      </pc:sldChg>
      <pc:sldChg chg="addSp delSp modSp add mod ord modNotesTx">
        <pc:chgData name="Przemysław Sokołowski" userId="679dc00b-e69e-45f0-8878-fe5ced47bfd1" providerId="ADAL" clId="{F88CF3B2-9B5B-4266-B12B-29F3E9BA97B0}" dt="2024-09-10T11:01:37.281" v="632"/>
        <pc:sldMkLst>
          <pc:docMk/>
          <pc:sldMk cId="1160326444" sldId="344"/>
        </pc:sldMkLst>
        <pc:spChg chg="mod">
          <ac:chgData name="Przemysław Sokołowski" userId="679dc00b-e69e-45f0-8878-fe5ced47bfd1" providerId="ADAL" clId="{F88CF3B2-9B5B-4266-B12B-29F3E9BA97B0}" dt="2024-09-10T11:00:55.772" v="618" actId="20577"/>
          <ac:spMkLst>
            <pc:docMk/>
            <pc:sldMk cId="1160326444" sldId="344"/>
            <ac:spMk id="13" creationId="{5AE49CAB-8EBD-5E7B-C71B-587BC4C0CD34}"/>
          </ac:spMkLst>
        </pc:spChg>
        <pc:spChg chg="mod">
          <ac:chgData name="Przemysław Sokołowski" userId="679dc00b-e69e-45f0-8878-fe5ced47bfd1" providerId="ADAL" clId="{F88CF3B2-9B5B-4266-B12B-29F3E9BA97B0}" dt="2024-09-10T11:01:06.631" v="626" actId="20577"/>
          <ac:spMkLst>
            <pc:docMk/>
            <pc:sldMk cId="1160326444" sldId="344"/>
            <ac:spMk id="26" creationId="{BEE5D539-40D4-CB1F-F7AF-222400FC3E24}"/>
          </ac:spMkLst>
        </pc:spChg>
        <pc:picChg chg="del">
          <ac:chgData name="Przemysław Sokołowski" userId="679dc00b-e69e-45f0-8878-fe5ced47bfd1" providerId="ADAL" clId="{F88CF3B2-9B5B-4266-B12B-29F3E9BA97B0}" dt="2024-09-10T11:01:13.052" v="627" actId="478"/>
          <ac:picMkLst>
            <pc:docMk/>
            <pc:sldMk cId="1160326444" sldId="344"/>
            <ac:picMk id="8194" creationId="{4C1F75A4-B375-5AA5-2BE7-86BEA70A74E2}"/>
          </ac:picMkLst>
        </pc:picChg>
        <pc:picChg chg="add mod">
          <ac:chgData name="Przemysław Sokołowski" userId="679dc00b-e69e-45f0-8878-fe5ced47bfd1" providerId="ADAL" clId="{F88CF3B2-9B5B-4266-B12B-29F3E9BA97B0}" dt="2024-09-10T11:01:32.015" v="631" actId="1076"/>
          <ac:picMkLst>
            <pc:docMk/>
            <pc:sldMk cId="1160326444" sldId="344"/>
            <ac:picMk id="12290" creationId="{A3FE91E1-7FFE-671D-8463-667772539437}"/>
          </ac:picMkLst>
        </pc:picChg>
      </pc:sldChg>
      <pc:sldChg chg="addSp delSp modSp add mod modNotesTx">
        <pc:chgData name="Przemysław Sokołowski" userId="679dc00b-e69e-45f0-8878-fe5ced47bfd1" providerId="ADAL" clId="{F88CF3B2-9B5B-4266-B12B-29F3E9BA97B0}" dt="2024-09-10T11:06:30.423" v="641"/>
        <pc:sldMkLst>
          <pc:docMk/>
          <pc:sldMk cId="204863545" sldId="345"/>
        </pc:sldMkLst>
        <pc:spChg chg="del">
          <ac:chgData name="Przemysław Sokołowski" userId="679dc00b-e69e-45f0-8878-fe5ced47bfd1" providerId="ADAL" clId="{F88CF3B2-9B5B-4266-B12B-29F3E9BA97B0}" dt="2024-09-10T11:01:50.494" v="635" actId="478"/>
          <ac:spMkLst>
            <pc:docMk/>
            <pc:sldMk cId="204863545" sldId="345"/>
            <ac:spMk id="26" creationId="{BEE5D539-40D4-CB1F-F7AF-222400FC3E24}"/>
          </ac:spMkLst>
        </pc:spChg>
        <pc:picChg chg="add mod">
          <ac:chgData name="Przemysław Sokołowski" userId="679dc00b-e69e-45f0-8878-fe5ced47bfd1" providerId="ADAL" clId="{F88CF3B2-9B5B-4266-B12B-29F3E9BA97B0}" dt="2024-09-10T11:01:44.561" v="634"/>
          <ac:picMkLst>
            <pc:docMk/>
            <pc:sldMk cId="204863545" sldId="345"/>
            <ac:picMk id="2" creationId="{F4F01491-63B3-3621-E9B5-867BAD77D9DD}"/>
          </ac:picMkLst>
        </pc:picChg>
        <pc:picChg chg="add mod">
          <ac:chgData name="Przemysław Sokołowski" userId="679dc00b-e69e-45f0-8878-fe5ced47bfd1" providerId="ADAL" clId="{F88CF3B2-9B5B-4266-B12B-29F3E9BA97B0}" dt="2024-09-10T11:01:44.561" v="634"/>
          <ac:picMkLst>
            <pc:docMk/>
            <pc:sldMk cId="204863545" sldId="345"/>
            <ac:picMk id="3" creationId="{6B53B9BD-9044-7710-B052-5202CD79C53E}"/>
          </ac:picMkLst>
        </pc:picChg>
        <pc:picChg chg="del">
          <ac:chgData name="Przemysław Sokołowski" userId="679dc00b-e69e-45f0-8878-fe5ced47bfd1" providerId="ADAL" clId="{F88CF3B2-9B5B-4266-B12B-29F3E9BA97B0}" dt="2024-09-10T11:01:51.867" v="636" actId="478"/>
          <ac:picMkLst>
            <pc:docMk/>
            <pc:sldMk cId="204863545" sldId="345"/>
            <ac:picMk id="12290" creationId="{A3FE91E1-7FFE-671D-8463-667772539437}"/>
          </ac:picMkLst>
        </pc:picChg>
        <pc:picChg chg="add mod">
          <ac:chgData name="Przemysław Sokołowski" userId="679dc00b-e69e-45f0-8878-fe5ced47bfd1" providerId="ADAL" clId="{F88CF3B2-9B5B-4266-B12B-29F3E9BA97B0}" dt="2024-09-10T11:02:09.764" v="640" actId="1076"/>
          <ac:picMkLst>
            <pc:docMk/>
            <pc:sldMk cId="204863545" sldId="345"/>
            <ac:picMk id="13314" creationId="{11A80E3B-64DE-68B9-58F7-19884060016C}"/>
          </ac:picMkLst>
        </pc:picChg>
      </pc:sldChg>
      <pc:sldChg chg="addSp delSp modSp add modNotesTx">
        <pc:chgData name="Przemysław Sokołowski" userId="679dc00b-e69e-45f0-8878-fe5ced47bfd1" providerId="ADAL" clId="{F88CF3B2-9B5B-4266-B12B-29F3E9BA97B0}" dt="2024-09-10T11:07:04.892" v="646"/>
        <pc:sldMkLst>
          <pc:docMk/>
          <pc:sldMk cId="1644546218" sldId="346"/>
        </pc:sldMkLst>
        <pc:picChg chg="del">
          <ac:chgData name="Przemysław Sokołowski" userId="679dc00b-e69e-45f0-8878-fe5ced47bfd1" providerId="ADAL" clId="{F88CF3B2-9B5B-4266-B12B-29F3E9BA97B0}" dt="2024-09-10T11:06:44.022" v="643" actId="478"/>
          <ac:picMkLst>
            <pc:docMk/>
            <pc:sldMk cId="1644546218" sldId="346"/>
            <ac:picMk id="13314" creationId="{11A80E3B-64DE-68B9-58F7-19884060016C}"/>
          </ac:picMkLst>
        </pc:picChg>
        <pc:picChg chg="add mod">
          <ac:chgData name="Przemysław Sokołowski" userId="679dc00b-e69e-45f0-8878-fe5ced47bfd1" providerId="ADAL" clId="{F88CF3B2-9B5B-4266-B12B-29F3E9BA97B0}" dt="2024-09-10T11:06:47.154" v="645" actId="1076"/>
          <ac:picMkLst>
            <pc:docMk/>
            <pc:sldMk cId="1644546218" sldId="346"/>
            <ac:picMk id="14338" creationId="{E55B3AE0-9DA1-1B89-657B-424A770E6EC9}"/>
          </ac:picMkLst>
        </pc:picChg>
      </pc:sldChg>
      <pc:sldChg chg="addSp delSp modSp add modNotesTx">
        <pc:chgData name="Przemysław Sokołowski" userId="679dc00b-e69e-45f0-8878-fe5ced47bfd1" providerId="ADAL" clId="{F88CF3B2-9B5B-4266-B12B-29F3E9BA97B0}" dt="2024-09-10T11:07:22.763" v="651"/>
        <pc:sldMkLst>
          <pc:docMk/>
          <pc:sldMk cId="632207501" sldId="347"/>
        </pc:sldMkLst>
        <pc:picChg chg="del">
          <ac:chgData name="Przemysław Sokołowski" userId="679dc00b-e69e-45f0-8878-fe5ced47bfd1" providerId="ADAL" clId="{F88CF3B2-9B5B-4266-B12B-29F3E9BA97B0}" dt="2024-09-10T11:07:17.760" v="648" actId="478"/>
          <ac:picMkLst>
            <pc:docMk/>
            <pc:sldMk cId="632207501" sldId="347"/>
            <ac:picMk id="14338" creationId="{E55B3AE0-9DA1-1B89-657B-424A770E6EC9}"/>
          </ac:picMkLst>
        </pc:picChg>
        <pc:picChg chg="add mod">
          <ac:chgData name="Przemysław Sokołowski" userId="679dc00b-e69e-45f0-8878-fe5ced47bfd1" providerId="ADAL" clId="{F88CF3B2-9B5B-4266-B12B-29F3E9BA97B0}" dt="2024-09-10T11:07:19.514" v="650" actId="1076"/>
          <ac:picMkLst>
            <pc:docMk/>
            <pc:sldMk cId="632207501" sldId="347"/>
            <ac:picMk id="15362" creationId="{8922593C-0C8E-16F6-A37E-76B07B5922FA}"/>
          </ac:picMkLst>
        </pc:picChg>
      </pc:sldChg>
      <pc:sldChg chg="addSp delSp modSp add mod ord modNotesTx">
        <pc:chgData name="Przemysław Sokołowski" userId="679dc00b-e69e-45f0-8878-fe5ced47bfd1" providerId="ADAL" clId="{F88CF3B2-9B5B-4266-B12B-29F3E9BA97B0}" dt="2024-09-10T11:08:36.382" v="719"/>
        <pc:sldMkLst>
          <pc:docMk/>
          <pc:sldMk cId="2525084812" sldId="348"/>
        </pc:sldMkLst>
        <pc:spChg chg="mod">
          <ac:chgData name="Przemysław Sokołowski" userId="679dc00b-e69e-45f0-8878-fe5ced47bfd1" providerId="ADAL" clId="{F88CF3B2-9B5B-4266-B12B-29F3E9BA97B0}" dt="2024-09-10T11:08:04.267" v="706" actId="20577"/>
          <ac:spMkLst>
            <pc:docMk/>
            <pc:sldMk cId="2525084812" sldId="348"/>
            <ac:spMk id="13" creationId="{5AE49CAB-8EBD-5E7B-C71B-587BC4C0CD34}"/>
          </ac:spMkLst>
        </pc:spChg>
        <pc:spChg chg="mod">
          <ac:chgData name="Przemysław Sokołowski" userId="679dc00b-e69e-45f0-8878-fe5ced47bfd1" providerId="ADAL" clId="{F88CF3B2-9B5B-4266-B12B-29F3E9BA97B0}" dt="2024-09-10T11:08:11.131" v="715" actId="20577"/>
          <ac:spMkLst>
            <pc:docMk/>
            <pc:sldMk cId="2525084812" sldId="348"/>
            <ac:spMk id="26" creationId="{BEE5D539-40D4-CB1F-F7AF-222400FC3E24}"/>
          </ac:spMkLst>
        </pc:spChg>
        <pc:picChg chg="del">
          <ac:chgData name="Przemysław Sokołowski" userId="679dc00b-e69e-45f0-8878-fe5ced47bfd1" providerId="ADAL" clId="{F88CF3B2-9B5B-4266-B12B-29F3E9BA97B0}" dt="2024-09-10T11:08:22.891" v="716" actId="478"/>
          <ac:picMkLst>
            <pc:docMk/>
            <pc:sldMk cId="2525084812" sldId="348"/>
            <ac:picMk id="12290" creationId="{A3FE91E1-7FFE-671D-8463-667772539437}"/>
          </ac:picMkLst>
        </pc:picChg>
        <pc:picChg chg="add mod">
          <ac:chgData name="Przemysław Sokołowski" userId="679dc00b-e69e-45f0-8878-fe5ced47bfd1" providerId="ADAL" clId="{F88CF3B2-9B5B-4266-B12B-29F3E9BA97B0}" dt="2024-09-10T11:08:28.119" v="718" actId="1076"/>
          <ac:picMkLst>
            <pc:docMk/>
            <pc:sldMk cId="2525084812" sldId="348"/>
            <ac:picMk id="16386" creationId="{F2BC7CF2-BEE2-B23C-BB3D-03D200B16E11}"/>
          </ac:picMkLst>
        </pc:picChg>
      </pc:sldChg>
      <pc:sldChg chg="addSp delSp modSp add mod ord modNotesTx">
        <pc:chgData name="Przemysław Sokołowski" userId="679dc00b-e69e-45f0-8878-fe5ced47bfd1" providerId="ADAL" clId="{F88CF3B2-9B5B-4266-B12B-29F3E9BA97B0}" dt="2024-09-10T11:28:00.047" v="982"/>
        <pc:sldMkLst>
          <pc:docMk/>
          <pc:sldMk cId="2599596266" sldId="349"/>
        </pc:sldMkLst>
        <pc:spChg chg="add del mod">
          <ac:chgData name="Przemysław Sokołowski" userId="679dc00b-e69e-45f0-8878-fe5ced47bfd1" providerId="ADAL" clId="{F88CF3B2-9B5B-4266-B12B-29F3E9BA97B0}" dt="2024-09-10T11:25:35.249" v="827" actId="478"/>
          <ac:spMkLst>
            <pc:docMk/>
            <pc:sldMk cId="2599596266" sldId="349"/>
            <ac:spMk id="2" creationId="{9A75CBC2-1A38-BA38-3043-16EC85057B26}"/>
          </ac:spMkLst>
        </pc:spChg>
        <pc:spChg chg="mod">
          <ac:chgData name="Przemysław Sokołowski" userId="679dc00b-e69e-45f0-8878-fe5ced47bfd1" providerId="ADAL" clId="{F88CF3B2-9B5B-4266-B12B-29F3E9BA97B0}" dt="2024-09-10T11:26:00.975" v="856" actId="20577"/>
          <ac:spMkLst>
            <pc:docMk/>
            <pc:sldMk cId="2599596266" sldId="349"/>
            <ac:spMk id="5" creationId="{D2E9896C-F199-08C8-ECCE-F9690923312F}"/>
          </ac:spMkLst>
        </pc:spChg>
        <pc:spChg chg="mod">
          <ac:chgData name="Przemysław Sokołowski" userId="679dc00b-e69e-45f0-8878-fe5ced47bfd1" providerId="ADAL" clId="{F88CF3B2-9B5B-4266-B12B-29F3E9BA97B0}" dt="2024-09-10T11:26:20.538" v="900" actId="20577"/>
          <ac:spMkLst>
            <pc:docMk/>
            <pc:sldMk cId="2599596266" sldId="349"/>
            <ac:spMk id="12" creationId="{BF8FD9AF-958F-6CE2-C3B7-9A5DE72A59A9}"/>
          </ac:spMkLst>
        </pc:spChg>
        <pc:spChg chg="mod">
          <ac:chgData name="Przemysław Sokołowski" userId="679dc00b-e69e-45f0-8878-fe5ced47bfd1" providerId="ADAL" clId="{F88CF3B2-9B5B-4266-B12B-29F3E9BA97B0}" dt="2024-09-10T11:27:26.725" v="972" actId="20577"/>
          <ac:spMkLst>
            <pc:docMk/>
            <pc:sldMk cId="2599596266" sldId="349"/>
            <ac:spMk id="13" creationId="{5AE49CAB-8EBD-5E7B-C71B-587BC4C0CD34}"/>
          </ac:spMkLst>
        </pc:spChg>
        <pc:spChg chg="mod">
          <ac:chgData name="Przemysław Sokołowski" userId="679dc00b-e69e-45f0-8878-fe5ced47bfd1" providerId="ADAL" clId="{F88CF3B2-9B5B-4266-B12B-29F3E9BA97B0}" dt="2024-09-10T11:26:08.108" v="879" actId="20577"/>
          <ac:spMkLst>
            <pc:docMk/>
            <pc:sldMk cId="2599596266" sldId="349"/>
            <ac:spMk id="14" creationId="{951FD104-0502-E54B-36BF-429340097B9D}"/>
          </ac:spMkLst>
        </pc:spChg>
        <pc:spChg chg="mod">
          <ac:chgData name="Przemysław Sokołowski" userId="679dc00b-e69e-45f0-8878-fe5ced47bfd1" providerId="ADAL" clId="{F88CF3B2-9B5B-4266-B12B-29F3E9BA97B0}" dt="2024-09-10T11:27:29.485" v="976" actId="20577"/>
          <ac:spMkLst>
            <pc:docMk/>
            <pc:sldMk cId="2599596266" sldId="349"/>
            <ac:spMk id="26" creationId="{BEE5D539-40D4-CB1F-F7AF-222400FC3E24}"/>
          </ac:spMkLst>
        </pc:spChg>
        <pc:picChg chg="mod">
          <ac:chgData name="Przemysław Sokołowski" userId="679dc00b-e69e-45f0-8878-fe5ced47bfd1" providerId="ADAL" clId="{F88CF3B2-9B5B-4266-B12B-29F3E9BA97B0}" dt="2024-09-10T11:26:35.393" v="964" actId="1038"/>
          <ac:picMkLst>
            <pc:docMk/>
            <pc:sldMk cId="2599596266" sldId="349"/>
            <ac:picMk id="16" creationId="{323A23AE-0C48-64F8-3C01-21B24F93CB24}"/>
          </ac:picMkLst>
        </pc:picChg>
        <pc:picChg chg="mod">
          <ac:chgData name="Przemysław Sokołowski" userId="679dc00b-e69e-45f0-8878-fe5ced47bfd1" providerId="ADAL" clId="{F88CF3B2-9B5B-4266-B12B-29F3E9BA97B0}" dt="2024-09-10T11:25:12.474" v="815" actId="1076"/>
          <ac:picMkLst>
            <pc:docMk/>
            <pc:sldMk cId="2599596266" sldId="349"/>
            <ac:picMk id="59" creationId="{9D3661DA-31DD-8A18-17A3-F7F2F1825462}"/>
          </ac:picMkLst>
        </pc:picChg>
        <pc:picChg chg="del">
          <ac:chgData name="Przemysław Sokołowski" userId="679dc00b-e69e-45f0-8878-fe5ced47bfd1" providerId="ADAL" clId="{F88CF3B2-9B5B-4266-B12B-29F3E9BA97B0}" dt="2024-09-10T11:27:31.883" v="977" actId="478"/>
          <ac:picMkLst>
            <pc:docMk/>
            <pc:sldMk cId="2599596266" sldId="349"/>
            <ac:picMk id="16386" creationId="{F2BC7CF2-BEE2-B23C-BB3D-03D200B16E11}"/>
          </ac:picMkLst>
        </pc:picChg>
        <pc:picChg chg="add mod">
          <ac:chgData name="Przemysław Sokołowski" userId="679dc00b-e69e-45f0-8878-fe5ced47bfd1" providerId="ADAL" clId="{F88CF3B2-9B5B-4266-B12B-29F3E9BA97B0}" dt="2024-09-10T11:27:40.956" v="981" actId="1076"/>
          <ac:picMkLst>
            <pc:docMk/>
            <pc:sldMk cId="2599596266" sldId="349"/>
            <ac:picMk id="17410" creationId="{9293BFEC-7676-E022-72F5-9E3440843D85}"/>
          </ac:picMkLst>
        </pc:picChg>
      </pc:sldChg>
      <pc:sldChg chg="addSp delSp modSp add mod modNotesTx">
        <pc:chgData name="Przemysław Sokołowski" userId="679dc00b-e69e-45f0-8878-fe5ced47bfd1" providerId="ADAL" clId="{F88CF3B2-9B5B-4266-B12B-29F3E9BA97B0}" dt="2024-09-11T22:20:34.757" v="1947" actId="1036"/>
        <pc:sldMkLst>
          <pc:docMk/>
          <pc:sldMk cId="3113736375" sldId="350"/>
        </pc:sldMkLst>
        <pc:spChg chg="add mod">
          <ac:chgData name="Przemysław Sokołowski" userId="679dc00b-e69e-45f0-8878-fe5ced47bfd1" providerId="ADAL" clId="{F88CF3B2-9B5B-4266-B12B-29F3E9BA97B0}" dt="2024-09-10T11:28:28.008" v="1024" actId="20577"/>
          <ac:spMkLst>
            <pc:docMk/>
            <pc:sldMk cId="3113736375" sldId="350"/>
            <ac:spMk id="2" creationId="{A62155F8-942A-4725-945A-04F95FDDAB82}"/>
          </ac:spMkLst>
        </pc:spChg>
        <pc:spChg chg="add mod">
          <ac:chgData name="Przemysław Sokołowski" userId="679dc00b-e69e-45f0-8878-fe5ced47bfd1" providerId="ADAL" clId="{F88CF3B2-9B5B-4266-B12B-29F3E9BA97B0}" dt="2024-09-10T11:28:33.963" v="1037" actId="20577"/>
          <ac:spMkLst>
            <pc:docMk/>
            <pc:sldMk cId="3113736375" sldId="350"/>
            <ac:spMk id="3" creationId="{546D7EAE-BB3E-025B-CC8F-014898AE0CDD}"/>
          </ac:spMkLst>
        </pc:spChg>
        <pc:spChg chg="add mod">
          <ac:chgData name="Przemysław Sokołowski" userId="679dc00b-e69e-45f0-8878-fe5ced47bfd1" providerId="ADAL" clId="{F88CF3B2-9B5B-4266-B12B-29F3E9BA97B0}" dt="2024-09-11T22:19:27.972" v="1946" actId="20577"/>
          <ac:spMkLst>
            <pc:docMk/>
            <pc:sldMk cId="3113736375" sldId="350"/>
            <ac:spMk id="4" creationId="{443E531C-7B51-E4DE-F208-5369E686070D}"/>
          </ac:spMkLst>
        </pc:spChg>
        <pc:spChg chg="add mod">
          <ac:chgData name="Przemysław Sokołowski" userId="679dc00b-e69e-45f0-8878-fe5ced47bfd1" providerId="ADAL" clId="{F88CF3B2-9B5B-4266-B12B-29F3E9BA97B0}" dt="2024-09-10T11:28:47.147" v="1089" actId="20577"/>
          <ac:spMkLst>
            <pc:docMk/>
            <pc:sldMk cId="3113736375" sldId="350"/>
            <ac:spMk id="6" creationId="{3CB3130F-D79E-1917-1A1D-001A7BC8F62E}"/>
          </ac:spMkLst>
        </pc:spChg>
        <pc:spChg chg="mod">
          <ac:chgData name="Przemysław Sokołowski" userId="679dc00b-e69e-45f0-8878-fe5ced47bfd1" providerId="ADAL" clId="{F88CF3B2-9B5B-4266-B12B-29F3E9BA97B0}" dt="2024-09-10T11:28:10.127" v="993" actId="20577"/>
          <ac:spMkLst>
            <pc:docMk/>
            <pc:sldMk cId="3113736375" sldId="350"/>
            <ac:spMk id="13" creationId="{5AE49CAB-8EBD-5E7B-C71B-587BC4C0CD34}"/>
          </ac:spMkLst>
        </pc:spChg>
        <pc:spChg chg="mod">
          <ac:chgData name="Przemysław Sokołowski" userId="679dc00b-e69e-45f0-8878-fe5ced47bfd1" providerId="ADAL" clId="{F88CF3B2-9B5B-4266-B12B-29F3E9BA97B0}" dt="2024-09-10T11:28:14.853" v="1005" actId="20577"/>
          <ac:spMkLst>
            <pc:docMk/>
            <pc:sldMk cId="3113736375" sldId="350"/>
            <ac:spMk id="26" creationId="{BEE5D539-40D4-CB1F-F7AF-222400FC3E24}"/>
          </ac:spMkLst>
        </pc:spChg>
        <pc:picChg chg="mod">
          <ac:chgData name="Przemysław Sokołowski" userId="679dc00b-e69e-45f0-8878-fe5ced47bfd1" providerId="ADAL" clId="{F88CF3B2-9B5B-4266-B12B-29F3E9BA97B0}" dt="2024-09-11T22:20:34.757" v="1947" actId="1036"/>
          <ac:picMkLst>
            <pc:docMk/>
            <pc:sldMk cId="3113736375" sldId="350"/>
            <ac:picMk id="59" creationId="{9D3661DA-31DD-8A18-17A3-F7F2F1825462}"/>
          </ac:picMkLst>
        </pc:picChg>
        <pc:picChg chg="del">
          <ac:chgData name="Przemysław Sokołowski" userId="679dc00b-e69e-45f0-8878-fe5ced47bfd1" providerId="ADAL" clId="{F88CF3B2-9B5B-4266-B12B-29F3E9BA97B0}" dt="2024-09-10T11:28:16.218" v="1006" actId="478"/>
          <ac:picMkLst>
            <pc:docMk/>
            <pc:sldMk cId="3113736375" sldId="350"/>
            <ac:picMk id="17410" creationId="{9293BFEC-7676-E022-72F5-9E3440843D85}"/>
          </ac:picMkLst>
        </pc:picChg>
      </pc:sldChg>
      <pc:sldChg chg="addSp delSp modSp add mod ord modNotesTx">
        <pc:chgData name="Przemysław Sokołowski" userId="679dc00b-e69e-45f0-8878-fe5ced47bfd1" providerId="ADAL" clId="{F88CF3B2-9B5B-4266-B12B-29F3E9BA97B0}" dt="2024-09-10T11:34:05.749" v="1372" actId="1076"/>
        <pc:sldMkLst>
          <pc:docMk/>
          <pc:sldMk cId="1823141423" sldId="351"/>
        </pc:sldMkLst>
        <pc:spChg chg="mod">
          <ac:chgData name="Przemysław Sokołowski" userId="679dc00b-e69e-45f0-8878-fe5ced47bfd1" providerId="ADAL" clId="{F88CF3B2-9B5B-4266-B12B-29F3E9BA97B0}" dt="2024-09-10T11:33:08.409" v="1314" actId="20577"/>
          <ac:spMkLst>
            <pc:docMk/>
            <pc:sldMk cId="1823141423" sldId="351"/>
            <ac:spMk id="2" creationId="{A62155F8-942A-4725-945A-04F95FDDAB82}"/>
          </ac:spMkLst>
        </pc:spChg>
        <pc:spChg chg="mod">
          <ac:chgData name="Przemysław Sokołowski" userId="679dc00b-e69e-45f0-8878-fe5ced47bfd1" providerId="ADAL" clId="{F88CF3B2-9B5B-4266-B12B-29F3E9BA97B0}" dt="2024-09-10T11:33:13.727" v="1326" actId="20577"/>
          <ac:spMkLst>
            <pc:docMk/>
            <pc:sldMk cId="1823141423" sldId="351"/>
            <ac:spMk id="3" creationId="{546D7EAE-BB3E-025B-CC8F-014898AE0CDD}"/>
          </ac:spMkLst>
        </pc:spChg>
        <pc:spChg chg="mod">
          <ac:chgData name="Przemysław Sokołowski" userId="679dc00b-e69e-45f0-8878-fe5ced47bfd1" providerId="ADAL" clId="{F88CF3B2-9B5B-4266-B12B-29F3E9BA97B0}" dt="2024-09-10T11:33:19.930" v="1329" actId="20577"/>
          <ac:spMkLst>
            <pc:docMk/>
            <pc:sldMk cId="1823141423" sldId="351"/>
            <ac:spMk id="4" creationId="{443E531C-7B51-E4DE-F208-5369E686070D}"/>
          </ac:spMkLst>
        </pc:spChg>
        <pc:spChg chg="mod">
          <ac:chgData name="Przemysław Sokołowski" userId="679dc00b-e69e-45f0-8878-fe5ced47bfd1" providerId="ADAL" clId="{F88CF3B2-9B5B-4266-B12B-29F3E9BA97B0}" dt="2024-09-10T11:33:25.202" v="1345" actId="20577"/>
          <ac:spMkLst>
            <pc:docMk/>
            <pc:sldMk cId="1823141423" sldId="351"/>
            <ac:spMk id="6" creationId="{3CB3130F-D79E-1917-1A1D-001A7BC8F62E}"/>
          </ac:spMkLst>
        </pc:spChg>
        <pc:spChg chg="add mod">
          <ac:chgData name="Przemysław Sokołowski" userId="679dc00b-e69e-45f0-8878-fe5ced47bfd1" providerId="ADAL" clId="{F88CF3B2-9B5B-4266-B12B-29F3E9BA97B0}" dt="2024-09-10T11:31:37.725" v="1236" actId="1037"/>
          <ac:spMkLst>
            <pc:docMk/>
            <pc:sldMk cId="1823141423" sldId="351"/>
            <ac:spMk id="8" creationId="{ED0B9B12-C1A0-3436-F3BC-F4F2C11AFBA6}"/>
          </ac:spMkLst>
        </pc:spChg>
        <pc:spChg chg="add mod">
          <ac:chgData name="Przemysław Sokołowski" userId="679dc00b-e69e-45f0-8878-fe5ced47bfd1" providerId="ADAL" clId="{F88CF3B2-9B5B-4266-B12B-29F3E9BA97B0}" dt="2024-09-10T11:30:11.728" v="1101"/>
          <ac:spMkLst>
            <pc:docMk/>
            <pc:sldMk cId="1823141423" sldId="351"/>
            <ac:spMk id="9" creationId="{AB5E26ED-1D6A-8401-6BC2-1ED95CA4136E}"/>
          </ac:spMkLst>
        </pc:spChg>
        <pc:spChg chg="add del mod ord">
          <ac:chgData name="Przemysław Sokołowski" userId="679dc00b-e69e-45f0-8878-fe5ced47bfd1" providerId="ADAL" clId="{F88CF3B2-9B5B-4266-B12B-29F3E9BA97B0}" dt="2024-09-10T11:31:19.267" v="1192" actId="1076"/>
          <ac:spMkLst>
            <pc:docMk/>
            <pc:sldMk cId="1823141423" sldId="351"/>
            <ac:spMk id="10" creationId="{4B84A588-8C8D-6170-3E78-7D8DDD50FD45}"/>
          </ac:spMkLst>
        </pc:spChg>
        <pc:spChg chg="mod">
          <ac:chgData name="Przemysław Sokołowski" userId="679dc00b-e69e-45f0-8878-fe5ced47bfd1" providerId="ADAL" clId="{F88CF3B2-9B5B-4266-B12B-29F3E9BA97B0}" dt="2024-09-10T11:32:37.051" v="1246" actId="20577"/>
          <ac:spMkLst>
            <pc:docMk/>
            <pc:sldMk cId="1823141423" sldId="351"/>
            <ac:spMk id="12" creationId="{BF8FD9AF-958F-6CE2-C3B7-9A5DE72A59A9}"/>
          </ac:spMkLst>
        </pc:spChg>
        <pc:spChg chg="mod">
          <ac:chgData name="Przemysław Sokołowski" userId="679dc00b-e69e-45f0-8878-fe5ced47bfd1" providerId="ADAL" clId="{F88CF3B2-9B5B-4266-B12B-29F3E9BA97B0}" dt="2024-09-10T11:32:50.258" v="1293" actId="1038"/>
          <ac:spMkLst>
            <pc:docMk/>
            <pc:sldMk cId="1823141423" sldId="351"/>
            <ac:spMk id="13" creationId="{5AE49CAB-8EBD-5E7B-C71B-587BC4C0CD34}"/>
          </ac:spMkLst>
        </pc:spChg>
        <pc:spChg chg="add del mod">
          <ac:chgData name="Przemysław Sokołowski" userId="679dc00b-e69e-45f0-8878-fe5ced47bfd1" providerId="ADAL" clId="{F88CF3B2-9B5B-4266-B12B-29F3E9BA97B0}" dt="2024-09-10T11:31:15.337" v="1191" actId="478"/>
          <ac:spMkLst>
            <pc:docMk/>
            <pc:sldMk cId="1823141423" sldId="351"/>
            <ac:spMk id="14" creationId="{951FD104-0502-E54B-36BF-429340097B9D}"/>
          </ac:spMkLst>
        </pc:spChg>
        <pc:spChg chg="add mod">
          <ac:chgData name="Przemysław Sokołowski" userId="679dc00b-e69e-45f0-8878-fe5ced47bfd1" providerId="ADAL" clId="{F88CF3B2-9B5B-4266-B12B-29F3E9BA97B0}" dt="2024-09-10T11:33:45.673" v="1369" actId="1076"/>
          <ac:spMkLst>
            <pc:docMk/>
            <pc:sldMk cId="1823141423" sldId="351"/>
            <ac:spMk id="15" creationId="{D3B1FE81-B51C-E6FD-5167-4B2B7C638DD1}"/>
          </ac:spMkLst>
        </pc:spChg>
        <pc:spChg chg="mod">
          <ac:chgData name="Przemysław Sokołowski" userId="679dc00b-e69e-45f0-8878-fe5ced47bfd1" providerId="ADAL" clId="{F88CF3B2-9B5B-4266-B12B-29F3E9BA97B0}" dt="2024-09-10T11:32:53.447" v="1300" actId="20577"/>
          <ac:spMkLst>
            <pc:docMk/>
            <pc:sldMk cId="1823141423" sldId="351"/>
            <ac:spMk id="26" creationId="{BEE5D539-40D4-CB1F-F7AF-222400FC3E24}"/>
          </ac:spMkLst>
        </pc:spChg>
        <pc:picChg chg="mod">
          <ac:chgData name="Przemysław Sokołowski" userId="679dc00b-e69e-45f0-8878-fe5ced47bfd1" providerId="ADAL" clId="{F88CF3B2-9B5B-4266-B12B-29F3E9BA97B0}" dt="2024-09-10T11:32:43.562" v="1266" actId="1037"/>
          <ac:picMkLst>
            <pc:docMk/>
            <pc:sldMk cId="1823141423" sldId="351"/>
            <ac:picMk id="16" creationId="{323A23AE-0C48-64F8-3C01-21B24F93CB24}"/>
          </ac:picMkLst>
        </pc:picChg>
        <pc:picChg chg="add mod">
          <ac:chgData name="Przemysław Sokołowski" userId="679dc00b-e69e-45f0-8878-fe5ced47bfd1" providerId="ADAL" clId="{F88CF3B2-9B5B-4266-B12B-29F3E9BA97B0}" dt="2024-09-10T11:34:05.749" v="1372" actId="1076"/>
          <ac:picMkLst>
            <pc:docMk/>
            <pc:sldMk cId="1823141423" sldId="351"/>
            <ac:picMk id="19458" creationId="{8EB162BD-6E06-56A7-6500-9243894D4B8E}"/>
          </ac:picMkLst>
        </pc:picChg>
      </pc:sldChg>
      <pc:sldChg chg="add del setBg">
        <pc:chgData name="Przemysław Sokołowski" userId="679dc00b-e69e-45f0-8878-fe5ced47bfd1" providerId="ADAL" clId="{F88CF3B2-9B5B-4266-B12B-29F3E9BA97B0}" dt="2024-09-10T11:43:13.681" v="1396"/>
        <pc:sldMkLst>
          <pc:docMk/>
          <pc:sldMk cId="1853893528" sldId="352"/>
        </pc:sldMkLst>
      </pc:sldChg>
      <pc:sldChg chg="modSp add mod ord">
        <pc:chgData name="Przemysław Sokołowski" userId="679dc00b-e69e-45f0-8878-fe5ced47bfd1" providerId="ADAL" clId="{F88CF3B2-9B5B-4266-B12B-29F3E9BA97B0}" dt="2024-09-10T11:43:44.547" v="1434" actId="14100"/>
        <pc:sldMkLst>
          <pc:docMk/>
          <pc:sldMk cId="2530479342" sldId="352"/>
        </pc:sldMkLst>
        <pc:spChg chg="mod">
          <ac:chgData name="Przemysław Sokołowski" userId="679dc00b-e69e-45f0-8878-fe5ced47bfd1" providerId="ADAL" clId="{F88CF3B2-9B5B-4266-B12B-29F3E9BA97B0}" dt="2024-09-10T11:43:44.547" v="1434" actId="14100"/>
          <ac:spMkLst>
            <pc:docMk/>
            <pc:sldMk cId="2530479342" sldId="352"/>
            <ac:spMk id="28" creationId="{5899C89F-A00E-ABD7-7137-2EDA5E0CAAA0}"/>
          </ac:spMkLst>
        </pc:spChg>
      </pc:sldChg>
      <pc:sldChg chg="modSp add del mod setBg">
        <pc:chgData name="Przemysław Sokołowski" userId="679dc00b-e69e-45f0-8878-fe5ced47bfd1" providerId="ADAL" clId="{F88CF3B2-9B5B-4266-B12B-29F3E9BA97B0}" dt="2024-09-10T11:43:28.679" v="1409" actId="47"/>
        <pc:sldMkLst>
          <pc:docMk/>
          <pc:sldMk cId="3035477684" sldId="352"/>
        </pc:sldMkLst>
        <pc:spChg chg="mod">
          <ac:chgData name="Przemysław Sokołowski" userId="679dc00b-e69e-45f0-8878-fe5ced47bfd1" providerId="ADAL" clId="{F88CF3B2-9B5B-4266-B12B-29F3E9BA97B0}" dt="2024-09-10T11:43:24.003" v="1408" actId="20577"/>
          <ac:spMkLst>
            <pc:docMk/>
            <pc:sldMk cId="3035477684" sldId="352"/>
            <ac:spMk id="26" creationId="{BEE5D539-40D4-CB1F-F7AF-222400FC3E24}"/>
          </ac:spMkLst>
        </pc:spChg>
      </pc:sldChg>
      <pc:sldChg chg="addSp delSp modSp add mod ord modNotesTx">
        <pc:chgData name="Przemysław Sokołowski" userId="679dc00b-e69e-45f0-8878-fe5ced47bfd1" providerId="ADAL" clId="{F88CF3B2-9B5B-4266-B12B-29F3E9BA97B0}" dt="2024-09-10T11:45:06.927" v="1480"/>
        <pc:sldMkLst>
          <pc:docMk/>
          <pc:sldMk cId="1115064533" sldId="353"/>
        </pc:sldMkLst>
        <pc:spChg chg="del">
          <ac:chgData name="Przemysław Sokołowski" userId="679dc00b-e69e-45f0-8878-fe5ced47bfd1" providerId="ADAL" clId="{F88CF3B2-9B5B-4266-B12B-29F3E9BA97B0}" dt="2024-09-10T11:44:22.888" v="1466" actId="478"/>
          <ac:spMkLst>
            <pc:docMk/>
            <pc:sldMk cId="1115064533" sldId="353"/>
            <ac:spMk id="2" creationId="{A62155F8-942A-4725-945A-04F95FDDAB82}"/>
          </ac:spMkLst>
        </pc:spChg>
        <pc:spChg chg="del">
          <ac:chgData name="Przemysław Sokołowski" userId="679dc00b-e69e-45f0-8878-fe5ced47bfd1" providerId="ADAL" clId="{F88CF3B2-9B5B-4266-B12B-29F3E9BA97B0}" dt="2024-09-10T11:44:23.940" v="1467" actId="478"/>
          <ac:spMkLst>
            <pc:docMk/>
            <pc:sldMk cId="1115064533" sldId="353"/>
            <ac:spMk id="3" creationId="{546D7EAE-BB3E-025B-CC8F-014898AE0CDD}"/>
          </ac:spMkLst>
        </pc:spChg>
        <pc:spChg chg="del">
          <ac:chgData name="Przemysław Sokołowski" userId="679dc00b-e69e-45f0-8878-fe5ced47bfd1" providerId="ADAL" clId="{F88CF3B2-9B5B-4266-B12B-29F3E9BA97B0}" dt="2024-09-10T11:44:24.996" v="1468" actId="478"/>
          <ac:spMkLst>
            <pc:docMk/>
            <pc:sldMk cId="1115064533" sldId="353"/>
            <ac:spMk id="4" creationId="{443E531C-7B51-E4DE-F208-5369E686070D}"/>
          </ac:spMkLst>
        </pc:spChg>
        <pc:spChg chg="del">
          <ac:chgData name="Przemysław Sokołowski" userId="679dc00b-e69e-45f0-8878-fe5ced47bfd1" providerId="ADAL" clId="{F88CF3B2-9B5B-4266-B12B-29F3E9BA97B0}" dt="2024-09-10T11:44:26.428" v="1469" actId="478"/>
          <ac:spMkLst>
            <pc:docMk/>
            <pc:sldMk cId="1115064533" sldId="353"/>
            <ac:spMk id="6" creationId="{3CB3130F-D79E-1917-1A1D-001A7BC8F62E}"/>
          </ac:spMkLst>
        </pc:spChg>
        <pc:spChg chg="mod">
          <ac:chgData name="Przemysław Sokołowski" userId="679dc00b-e69e-45f0-8878-fe5ced47bfd1" providerId="ADAL" clId="{F88CF3B2-9B5B-4266-B12B-29F3E9BA97B0}" dt="2024-09-10T11:44:19.258" v="1464" actId="20577"/>
          <ac:spMkLst>
            <pc:docMk/>
            <pc:sldMk cId="1115064533" sldId="353"/>
            <ac:spMk id="13" creationId="{5AE49CAB-8EBD-5E7B-C71B-587BC4C0CD34}"/>
          </ac:spMkLst>
        </pc:spChg>
        <pc:spChg chg="del">
          <ac:chgData name="Przemysław Sokołowski" userId="679dc00b-e69e-45f0-8878-fe5ced47bfd1" providerId="ADAL" clId="{F88CF3B2-9B5B-4266-B12B-29F3E9BA97B0}" dt="2024-09-10T11:44:27.471" v="1470" actId="478"/>
          <ac:spMkLst>
            <pc:docMk/>
            <pc:sldMk cId="1115064533" sldId="353"/>
            <ac:spMk id="15" creationId="{D3B1FE81-B51C-E6FD-5167-4B2B7C638DD1}"/>
          </ac:spMkLst>
        </pc:spChg>
        <pc:spChg chg="del">
          <ac:chgData name="Przemysław Sokołowski" userId="679dc00b-e69e-45f0-8878-fe5ced47bfd1" providerId="ADAL" clId="{F88CF3B2-9B5B-4266-B12B-29F3E9BA97B0}" dt="2024-09-10T11:44:21.134" v="1465" actId="478"/>
          <ac:spMkLst>
            <pc:docMk/>
            <pc:sldMk cId="1115064533" sldId="353"/>
            <ac:spMk id="26" creationId="{BEE5D539-40D4-CB1F-F7AF-222400FC3E24}"/>
          </ac:spMkLst>
        </pc:spChg>
        <pc:picChg chg="mod">
          <ac:chgData name="Przemysław Sokołowski" userId="679dc00b-e69e-45f0-8878-fe5ced47bfd1" providerId="ADAL" clId="{F88CF3B2-9B5B-4266-B12B-29F3E9BA97B0}" dt="2024-09-10T11:44:37.229" v="1474" actId="1076"/>
          <ac:picMkLst>
            <pc:docMk/>
            <pc:sldMk cId="1115064533" sldId="353"/>
            <ac:picMk id="59" creationId="{9D3661DA-31DD-8A18-17A3-F7F2F1825462}"/>
          </ac:picMkLst>
        </pc:picChg>
        <pc:picChg chg="add mod">
          <ac:chgData name="Przemysław Sokołowski" userId="679dc00b-e69e-45f0-8878-fe5ced47bfd1" providerId="ADAL" clId="{F88CF3B2-9B5B-4266-B12B-29F3E9BA97B0}" dt="2024-09-10T11:44:45.567" v="1479" actId="1076"/>
          <ac:picMkLst>
            <pc:docMk/>
            <pc:sldMk cId="1115064533" sldId="353"/>
            <ac:picMk id="1026" creationId="{53839EDB-C87C-C623-3606-501752A49483}"/>
          </ac:picMkLst>
        </pc:picChg>
        <pc:picChg chg="del">
          <ac:chgData name="Przemysław Sokołowski" userId="679dc00b-e69e-45f0-8878-fe5ced47bfd1" providerId="ADAL" clId="{F88CF3B2-9B5B-4266-B12B-29F3E9BA97B0}" dt="2024-09-10T11:44:27.995" v="1471" actId="478"/>
          <ac:picMkLst>
            <pc:docMk/>
            <pc:sldMk cId="1115064533" sldId="353"/>
            <ac:picMk id="19458" creationId="{8EB162BD-6E06-56A7-6500-9243894D4B8E}"/>
          </ac:picMkLst>
        </pc:picChg>
      </pc:sldChg>
      <pc:sldChg chg="modSp add del mod setBg">
        <pc:chgData name="Przemysław Sokołowski" userId="679dc00b-e69e-45f0-8878-fe5ced47bfd1" providerId="ADAL" clId="{F88CF3B2-9B5B-4266-B12B-29F3E9BA97B0}" dt="2024-09-10T11:44:08.676" v="1450" actId="47"/>
        <pc:sldMkLst>
          <pc:docMk/>
          <pc:sldMk cId="2696129186" sldId="353"/>
        </pc:sldMkLst>
        <pc:spChg chg="mod">
          <ac:chgData name="Przemysław Sokołowski" userId="679dc00b-e69e-45f0-8878-fe5ced47bfd1" providerId="ADAL" clId="{F88CF3B2-9B5B-4266-B12B-29F3E9BA97B0}" dt="2024-09-10T11:43:54.451" v="1447" actId="20577"/>
          <ac:spMkLst>
            <pc:docMk/>
            <pc:sldMk cId="2696129186" sldId="353"/>
            <ac:spMk id="13" creationId="{5AE49CAB-8EBD-5E7B-C71B-587BC4C0CD3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AFF15-3D54-5C41-9155-B64B659F3DBC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0DE01-E619-5F45-BA80-CBC031CC44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457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cześć jestem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przemek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jestem XYZ, robię w…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9086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Wspomniałem wcześniej, że prawie wszyscy są szczęśliwi, bo z pewnością nie biznes. Jeśli weźmiemy czas który Janek poświęcił na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czas przez który dług technologiczny rósł i czas, który spędzą developerzy na zmianie na sensowne podejście; wygenerujemy sobie całkiem spory dług z którym firma będzie musiała sobie dać radę.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199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Powędrujemy teraz do drugiego aktora, tym razem będzie to Filip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Filip tak jak jego poprzednik jest Juniorem, z tym, że ten już jest zaprawiony w bojach; awans na przysłowiowego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mida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już niedługo. Koledzy z pracy, podczas zadawania już 30 pytania w ciągu ostatniej godziny, lekko zirytowani pokierowali Filipa do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stackoverflow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czy nawet będąc na bieżąco - do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chatugpt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3081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 wejściu na stronę Filip odkrywa nowy świat i na każde nurtujące go pytanie, znajduje rozwiązanie. Po kilku tygodniach od ‘odkrycia’, okazuje się, że Filip szybko kończy zadania; daje sobie radę z trudniejszymi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taskami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 jakoś tak sprytnie operuje jednocześnie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reactem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nestjsem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czy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pythonem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jak trzeba. Każdy w firmie jest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zadowolny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Czy coś jest nie tak?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184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Jedno, dwa, czy trzy rozwiązania ze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stacka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proponowały zainstalowanie kilku paczek i uwaga… Mały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refactor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znowu. Nie byłoby w tym nic złego, jeśli finalnie nie okazałoby się, że tak samo jak w przypadku poprzednika, paczka, albo paczki, które zainstalował Filip mają ostatni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release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8 lat temu, miliony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issuesów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boty skanujące luki już przestały tu nawet zaglądać.</a:t>
            </a:r>
            <a:endParaRPr lang="pl-PL" sz="280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Pewnie wiecie, kto finalnie będzie z tego powodu smutny, nie?</a:t>
            </a:r>
            <a:endParaRPr lang="pl-PL" sz="2800" dirty="0">
              <a:effectLst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7864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Biznes</a:t>
            </a:r>
            <a:endParaRPr lang="pl-PL" sz="2800" dirty="0">
              <a:effectLst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0493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Tym razem Mateusz;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mateusz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jest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midem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który już nauczył się kilka wzorców projektowych, architektonicznych. Pochłonął też wiedzę dotyczącą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SOLIDa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KISSa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DRYa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DDD, CQRS i całą resztą anagramów, którą jak wpiszemy w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interencie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dowiemy się, że ‘TRZEBA ZNAĆ”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9873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Mateusz urósł już trochę w piórka, bo na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stackoverflow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dostał pierwsze kilka plusów na postach. Oczywiście, zawsze powtarza, że jego kod to „czyste złoto”, nawet jeśli po drodze zapomni o kilku testach jednostkowych. W końcu prawdziwi developerzy mówią ‘Testy?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Heh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po co komu testy”.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2768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Mateusz i jego zespół trafia na problem, który jeden z juniorów wyciągnął na stół na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daily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Próbując popisać się przed resztą zespołu, Mateusz wychodzi przed szereg.</a:t>
            </a:r>
            <a:endParaRPr lang="pl-PL" sz="280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mówi o jakimś nowym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frameworku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bibliotece czy technologii, choć sam nie ma z nią żadnego doświadczenia. Mimo to, jego entuzjazm i upór sprawiają, że mówi o tym tak często i tak głośno, że reszta zespołu w końcu, nieco zrezygnowana, decyduje się wprowadzić tę nowinkę do projektu. Zgadnijcie jak to się kończy,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heh</a:t>
            </a:r>
            <a:endParaRPr lang="pl-PL" sz="2800" dirty="0">
              <a:effectLst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8748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 tygodniu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refactoru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okazuje się, że paczka którą wybrał ‘krzyczący najgłośniej’, wcale nie rozwiązuje konkretnego problemu, albo rozwiązuje, ale tworzy jakiś kolejny do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któego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trzeba innej paczki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xD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Albo standardowo, wsparcie/luki</a:t>
            </a:r>
            <a:endParaRPr lang="pl-PL" sz="2800" dirty="0">
              <a:effectLst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7713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Michał, senior developer z 15 letnim stażem, który dwa razy widział już powrót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server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side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renderingu i powrotu do SPA. W skrócie doświadczony gość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pl-PL" sz="2800" dirty="0"/>
            </a:b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Przykład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MIchała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będzie bardzo krótki, bo zawiera tylko jeden slajd, ale wyobraźcie sobie, że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siedzcie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 jednej technologii od tych 15 lat. Przypadkowo powiem tu o .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NETcie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 całej infrastrukturze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Microsoftowej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Wyobraźcie sobie, że Michał słysząc, że może zastąpić znienawidzone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JSowe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środowisko, nowym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ficzerem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spod ręki MC.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Blazor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super nowe rozwiązanie, które zrewolucjonizuje rynek i zaślepiony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fantayzmem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developer Michał, odpala nowy projekt klienta w nowej technologii. Czy to się ma prawo udać? 50/50; Do czego biję w tym przykładzie? Zastanie w jakimkolwiek środowisku, często przysłania nam trzeźwe myślenie i jesteśmy wtedy podatni na złe decyzje - nawet jeśli jesteśmy doświadczonymi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devami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pl-PL" sz="2800" dirty="0">
              <a:effectLst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394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353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mikroserwisy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krótka historia o znajomym, który stworzył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apkę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CRUDową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która zainspirowana została prezentacją o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mikroserwisach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Skończył ze 180 serwisami, których utrzymanie jest tragiczne, koszty duże, a przychód z tego znikomy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nestjs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nest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jest teraz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topką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technologii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backendowych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pisanych w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JSie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Co mogło stać się potencjalnie na starcie? Krótka anegdota z życia,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apropo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nestjs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kurwidole</a:t>
            </a:r>
            <a:endParaRPr lang="pl-PL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blazor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miał zrewolucjonizować rynek, ultra lekki, bez używania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(XD), pobieranie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dllek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(patrz przykład Michała)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- temat na topie; po wyjściu chatu, wszyscy pchają się/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pachli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buzz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wordy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AI, ML i tak dalej. Wszyscy stali się specjalistami w tych obszarach i wszyscy pchają to do swoich aplikacji w mniejszym, lub większym stopniu. Czy to nam wyjdzie na dobre? Zobaczymy za jakiś czas. Moje osobiste zdanie to to, że dużo firm przepaliło/przepala swoje możliwości i fundusze na AI, które nie czynią ich niczym wyjątkowym.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5681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6289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ogłoszenie -&gt;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buzzwody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mania -&gt; zawiedzenie -&gt; powrót do normalności</a:t>
            </a:r>
            <a:endParaRPr lang="pl-PL" sz="2800" dirty="0">
              <a:effectLst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0374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pl-PL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przekomplikowanie</a:t>
            </a:r>
            <a:endParaRPr lang="pl-PL" sz="280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Entuzjazm wobec nowych technologii często wiąże się z ryzykiem nadmiernego komplikowania procesu tworzenia oprogramowania. Rozwiązania oparte na rozgłaszanych technologiach, które na pierwszy rzut oka wydają się eleganckie i wydajne, mogą szybko stać się zbyt złożone, co prowadzi do wydłużenia czasu tworzenia oraz trudności w utrzymaniu projektu.</a:t>
            </a:r>
            <a:endParaRPr lang="pl-PL" sz="280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Stabilność i niezawodność</a:t>
            </a:r>
            <a:endParaRPr lang="pl-PL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Nowe technologie mogą nie przejść wystarczających testów i ulepszeń, aby zapewnić stabilność i niezawodność w środowiskach produkcyjnych. Oparcie się na najnowszych, często eksperymentalnych narzędziach i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frameworkach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może wprowadzać niepotrzebne ryzyko do projektów oprogramowania, aplikacji mobilnych i webowych, co zagraża ich długoterminowemu sukcesowi.</a:t>
            </a:r>
            <a:endParaRPr lang="pl-PL" sz="280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Dług technologiczny</a:t>
            </a:r>
            <a:endParaRPr lang="pl-PL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Ślepe podążanie za najnowszymi trendami, bez pełnego zrozumienia ich konsekwencji, może prowadzić do narastania długu technologicznego. Pośpiech w implementowaniu nowych funkcji lub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refaktoryzacji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istniejącego kodu, by dopasować się do nowych technologii, często wymusza kompromisy i skróty, które będą wymagały poprawy w przyszłości, zazwyczaj kosztem większych nakładów.</a:t>
            </a:r>
            <a:endParaRPr lang="pl-PL" sz="280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pl-PL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Uzależnienie od dostawcy</a:t>
            </a:r>
            <a:endParaRPr lang="pl-PL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Korzystanie z modnych technologii bez dogłębnej analizy może prowadzić do uzależnienia się od jednego dostawcy (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vendor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lock-in), co sprawia, że projekt staje się zbyt zależny od narzędzi lub usług konkretnego dostawcy. Taka zależność może ograniczać elastyczność, zwiększać koszty i utrudniać skalowalność w przyszłości.</a:t>
            </a:r>
            <a:endParaRPr lang="pl-PL" sz="2800" dirty="0">
              <a:effectLst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7399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Otwarty umysł na innowacje jest kluczowy dla utrzymania konkurencyjności, jednak równie istotne jest przyjęcie praktycznego i realistycznego podejścia do tworzenia oprogramowania.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7978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 podstawie swoich doświadczeń, doświadczeń kumpli z branży stworzyłem udało mi się wykrystalizować kilka głównych punktów, którymi warto się kierować:</a:t>
            </a:r>
            <a:endParaRPr lang="pl-PL" sz="280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najważniesza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polegaj na doświadczeniu, a nie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blogpostach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czy gościach na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meetupach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Są oczywiście osoby, które warto słuchać, ale warto weryfikować, czy ktoś jest faktycznym autorytetem.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pragmatyzm, spokojne podejście do tematu, bez podniecania się nowymi rozwiązaniami. Często wystarczy dać miesiąc, dwa, żeby zobaczyć w którym kierunku się coś rozwija.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młodzi programiści często ulegają modnym technologiom. Jednak z biegiem lat, po zetknięciu się z wieloma technologiami i napotkaniu licznych problemów, programiści zaczynają mieć bardziej zrównoważone podejście do wyboru narzędzi.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PoC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dla mnie kluczowe rozwiązanie w przypadku ciężkich przypadków. Warto czasami się zatrzymać i poświęcić dzień/dwa na zrobienie szybkiego proof of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concept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zamiast później tonąć w miesięcznym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refactorze</a:t>
            </a:r>
            <a:endParaRPr lang="pl-PL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zamiast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refactorować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wprowadzaj stopniowo usprawnienia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Najważniejszym celem każdego projektu powinno być dostarczanie wartości dla użytkownika końcowego. Zamiast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priorytetyzować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najnowsze technologie jedynie ze względu na ich popularność, skoncentruj się na rozwiązaniach, które bezpośrednio odpowiadają na potrzeby projektu, maksymalizując korzyści dla interesariuszy i użytkowników.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3445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7336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SSD - SOLID SOFTWARE DEVELOPMENT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3686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6962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141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989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6308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5417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poznajcie Janka, Janek to już doświadczony w boju junior developer w software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housie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Za sobą ma już pierwsze sukcesy projektowe; udało mu się stworzyć kilka rzeczy, które poszły na produkcję i nie wywróciły produktu do góry nogami. Entuzjastyczny, ambitny, chce się ciągle rozwijać, więc decyduje się wybrać się w końcu na te sławne ‘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meetupy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’ czy konferencje, o których gadają starsi koledzy, a którzy wracają na drugi dzień w średnim stanie, twierdząc, że na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networkingu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za dużo zjedli(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heh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 Janek nie dokopał się jeszcze do informacji, że często piwo jest darmowe :D </a:t>
            </a:r>
            <a:endParaRPr lang="pl-PL" dirty="0">
              <a:effectLst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589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 znalezieniu takiego, który faktycznie nawiązuje do jego technologii, Janek postanawia kupić bilet, pojechać do pubu w którym odbywa się wydarzenie i trafia na prezentację pod tytułem “Mój super nowy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ficzer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bez którego Twój projekt nie ma sensu”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891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 naszym przykładzie, Janek trafił na lokalny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JSowy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meetup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prezentacja jednego z prelegentów jest na temat “Mojego nowego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frameworku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”. Prelegent wygląda na doświadczonego, przedstawił się jako senior developer w firmie X; brzmi zdecydowanie i przekonująco, opowiadając o swoim rozwiązaniu problemu, który napotkał i w pewnym momencie w głowie młodego Janka zapaliła się lampka, dosłownie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6776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Janek jest sprytnym gościem i połączył opowieści prowadzącego z jego realnym problemem, który napotkał razem z kolegami w swojej pracy. Dużo nie było trzeba, że przekonanie o tym, że rozwiązanie zaproponowane idealnie wpasowuje się w jego problemy i to jest moment, w którym będzie mógł się popisać Janek wraca po konferencji zainspirowany do pracy i zamiast przedyskutować swój pomysł, postanawia usiąść do kodu i nadchodzi ten ‘WIELKI REFACTOR”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487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instaluje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npma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wchodzi na dokumentację, która z jakiegoś powodu przypomina polską wersję dokumentacji .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NETa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 nie jest zbyt rozległa i dochodzi do wniosku, że ten projekt to w ogóle źle został zaprojektowany i żeby wprowadzić nowe podejście z konferencji to musi przeorać trochę aplikację, ale jak już wspominałem, jest ambitny i po prostu klepie kod. Problem został rozwiązany, co prawda minęło trochę czasu, ale koledzy z zespołu są zadowoleni i ktoś mniej uważny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zmergował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zmiany Janka. Wszyscy są szczęśliwi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no… prawie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 wyobraźcie sobie, że mija pół roku, nowe rozwiązanie namnożyło kolejnych nowych rozwiązań,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workaroundów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 po którymś uruchomieniu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install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Janek dostaje powiadomienie, że paczka, której użył jest oznaczona jako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deprecated</a:t>
            </a:r>
            <a:endParaRPr lang="pl-PL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6081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 wejściu w paczkę, okazuje się, że na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githubie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jest 100+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issues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ostatni update paczki był w dniu konferencji, a sam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pl-P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ostrzega o lukach w paczce, </a:t>
            </a:r>
            <a:r>
              <a:rPr lang="pl-PL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heh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0DE01-E619-5F45-BA80-CBC031CC44D6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814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81E6E9-5FE6-719E-2CBB-195DBB0A3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BCF4F6C-BE4B-DE18-CCCA-1062E4A36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8477BAC-235E-E655-E16D-A755C95B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55BA6A2-1EAE-2052-56FA-0814501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DF032C-1583-994D-C5C8-26510A96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51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1F95E5-3766-6D25-4ECF-F3717C481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AA2ACE-5D06-FBED-383E-2A3E55E7F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D4CF28F-369C-C76D-1820-D733EA63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04741AB-AD09-2D1A-CCB1-32FBB4BD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212A543-E858-037F-15E2-14B2752F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583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8F31A378-5E70-D00E-8F6D-3F941E222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CE4F940-86FB-1233-D91A-F9CA2D03F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4E48AB3-1F4E-9966-8744-88CE64B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7ED321A-B719-A08E-BC39-F4FED1883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C28CFC3-C499-FDC4-4F2C-9061B466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712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F7A902-18ED-FAA4-5458-0BAE4FCA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93F3E81-65CF-4BE7-727D-E866320CC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FC8EF39-436E-C646-EF04-FFD3A315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8A4AE07-4185-6844-BD23-0228C7C5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34FB00D-5630-AB7A-F90F-AAA7FD74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5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EDEA17-7CC4-6788-F33D-F68F59E4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C4BD949-FFF0-C028-ECBD-CA8D10A16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4C75FC4-8165-56B2-F5B1-B7A80FFFD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CC25A1A-52B6-6285-9301-C6D38875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8BC4513-DE49-384F-F35F-2B11334F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262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423C10-AD8A-0DC1-39BA-5263B460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533E0E-9DDD-FE96-D228-A5432FC69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4C77589-4E0C-B67C-53D5-58D4F0228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3FDD4D9-A993-352E-D6EE-01099A1A2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88590E0-299A-262C-3B51-02BDAD6C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2744238-C735-7FAA-8C0B-09CEA736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3853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E3E3DB-5C24-61A5-A4E2-9270947E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74918A5-470E-1125-A05D-FF43457E7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170857A-68A8-C7E5-2742-1718B2460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4E90B3C-A52B-D04B-DCAF-694B5630F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34D37B44-4C26-1DE7-62FF-9EDE06818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179318B5-8BEE-3D47-718D-30622FB1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8000085B-9EB7-B8AB-965A-925B5CB9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6346714D-7F00-6E43-A92B-6F5A46ED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195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94EFE9-8DE6-1B47-63F7-BFF9FB21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37FCE7A-8DF2-5172-D5E5-6DA0477C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B9768CE-91B6-CF50-923B-C34BB231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176A126-626D-1475-D89F-52562E87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745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F3FCD87-BB3F-1041-69FD-A0346084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7359F1A-068C-00A5-98EF-2A8E60BDD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988A13C-C690-2B3C-53B8-546A6CB5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977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2E97B1-B3C1-91D6-255A-70CA8C1D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455845-0293-2CE2-7D68-B0A088313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37380D9-E206-FFFF-4F5C-FBCB4BEE6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CE26876-2346-A79A-6E25-AEE85D74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CBA500E-D95D-0634-3B37-B2E43E1F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0F42B65-C5C3-9339-DD8C-73B78705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533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3C5E38-5220-A2FF-64E6-C995C2D4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7A3B273D-E196-D596-8006-48CBFB3E9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46C3FE5-11CB-A2DC-C259-5534DA5D6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205A83A-70DD-8617-E0BA-3F5BF2B2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286EF18-73D8-EA63-DA9B-F71E13FD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7BF992F-0130-E68E-445B-5F2BA74B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985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AA154B16-6CF9-EB3D-71ED-B8C7E1ED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90B00AA-2C0E-BE52-417D-4B9AD50C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1DE2797-E2BF-B715-E647-DFA186294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9341F-4E6F-264F-B9EF-A0B55041B633}" type="datetimeFigureOut">
              <a:rPr lang="pl-PL" smtClean="0"/>
              <a:t>11.09.2024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3D3F46C-863C-A123-9194-8D4D21939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727CB2-7900-E928-F4DD-D946CC1D7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6656D-0914-AF49-A8FC-44912ABE678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891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hyperlink" Target="https://github.com/bboysokol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pl.linkedin.com/in/przemys%C5%82aw-soko%C5%82owsk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aftcode.pl/hype-driven-development-3469fc2e9b22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sysctl.id/hype-driven-development-striking-a-balance-between-trend-and-pragmatism/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www.cygnismedia.com/blog/hype-driven-development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boringowl.io/blog/hype-driven-development-co-to-jest-i-dlaczego-powinienes-sie-tym-martwic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krąg, Wielobarwność, fiołek, fioletowy&#10;&#10;Opis wygenerowany automatycznie">
            <a:extLst>
              <a:ext uri="{FF2B5EF4-FFF2-40B4-BE49-F238E27FC236}">
                <a16:creationId xmlns:a16="http://schemas.microsoft.com/office/drawing/2014/main" id="{38780614-3F6A-574A-2D77-0530A5CF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ID" hidden="1">
            <a:extLst>
              <a:ext uri="{FF2B5EF4-FFF2-40B4-BE49-F238E27FC236}">
                <a16:creationId xmlns:a16="http://schemas.microsoft.com/office/drawing/2014/main" id="{6D987234-B526-1748-0359-2499DCD7536A}"/>
              </a:ext>
            </a:extLst>
          </p:cNvPr>
          <p:cNvGrpSpPr/>
          <p:nvPr/>
        </p:nvGrpSpPr>
        <p:grpSpPr>
          <a:xfrm>
            <a:off x="-6339" y="0"/>
            <a:ext cx="12192000" cy="6858001"/>
            <a:chOff x="-6339" y="0"/>
            <a:chExt cx="12192000" cy="6858001"/>
          </a:xfrm>
        </p:grpSpPr>
        <p:sp>
          <p:nvSpPr>
            <p:cNvPr id="15" name="Prostokąt 14">
              <a:extLst>
                <a:ext uri="{FF2B5EF4-FFF2-40B4-BE49-F238E27FC236}">
                  <a16:creationId xmlns:a16="http://schemas.microsoft.com/office/drawing/2014/main" id="{526BC6DC-F815-55BB-008A-0049F8F657B5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CBEA4A17-1E7F-4C90-9C47-3C2CE1603589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12BA756F-B5E9-DB3E-7778-6221BDEB8ED4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BF651087-955D-20E0-55C0-FEF07FD10A5F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7AFF5DCE-E5E9-9441-1521-AC931B63C063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96C61C18-7982-294C-B78D-CDC5CC86703D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AF7E0B48-6644-9EE9-0E28-821B1B9367BF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6863A086-1599-F41D-7DBD-3CA112325FBA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DC3B2E8D-5E54-BC5F-44C9-0F72706473BA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4A3498B3-413D-D3FB-D481-F13C21EFEB6A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EB3B6FEB-F2EF-B40A-A204-76D05A71747B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9931C856-F92D-5268-9F04-49E8EE2153B4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A46195E3-0761-0282-3934-49A012E1EC4F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" name="Prostokąt 27">
              <a:extLst>
                <a:ext uri="{FF2B5EF4-FFF2-40B4-BE49-F238E27FC236}">
                  <a16:creationId xmlns:a16="http://schemas.microsoft.com/office/drawing/2014/main" id="{C5DD3C46-650A-386F-E52E-37D4011CC0FD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Prostokąt 28">
              <a:extLst>
                <a:ext uri="{FF2B5EF4-FFF2-40B4-BE49-F238E27FC236}">
                  <a16:creationId xmlns:a16="http://schemas.microsoft.com/office/drawing/2014/main" id="{D7019EFB-756A-4E6C-C557-E3CBE9820C8D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65BCF50C-FB02-BE22-F512-B45C7F196CAD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Prostokąt 30">
              <a:extLst>
                <a:ext uri="{FF2B5EF4-FFF2-40B4-BE49-F238E27FC236}">
                  <a16:creationId xmlns:a16="http://schemas.microsoft.com/office/drawing/2014/main" id="{5280C433-CD68-11B6-6E24-CB97EBBE5CEA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Prostokąt 31">
              <a:extLst>
                <a:ext uri="{FF2B5EF4-FFF2-40B4-BE49-F238E27FC236}">
                  <a16:creationId xmlns:a16="http://schemas.microsoft.com/office/drawing/2014/main" id="{25D992AB-B2EF-FA51-AB5F-D1FEF32D1DBB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9" name="Grafika 8">
            <a:extLst>
              <a:ext uri="{FF2B5EF4-FFF2-40B4-BE49-F238E27FC236}">
                <a16:creationId xmlns:a16="http://schemas.microsoft.com/office/drawing/2014/main" id="{57394BF0-3058-CD5A-0001-5C6888C12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7042" y="1313455"/>
            <a:ext cx="2077916" cy="743945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EBE3888-12BA-EBF1-9F2A-BC2840F9BD8C}"/>
              </a:ext>
            </a:extLst>
          </p:cNvPr>
          <p:cNvSpPr txBox="1"/>
          <p:nvPr/>
        </p:nvSpPr>
        <p:spPr>
          <a:xfrm>
            <a:off x="2062625" y="3416300"/>
            <a:ext cx="8015949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pl-PL" sz="4400" b="1" spc="-9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HDD, czyli jak można zgubić się w projekcie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14817700-3583-FD46-35EC-D5660C3B8D36}"/>
              </a:ext>
            </a:extLst>
          </p:cNvPr>
          <p:cNvSpPr txBox="1"/>
          <p:nvPr/>
        </p:nvSpPr>
        <p:spPr>
          <a:xfrm>
            <a:off x="3794125" y="4694407"/>
            <a:ext cx="4335199" cy="351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pl-PL" sz="1540" b="1" spc="-10" dirty="0">
                <a:solidFill>
                  <a:schemeClr val="bg1">
                    <a:alpha val="49945"/>
                  </a:schemeClr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Przemysław Sokołowski</a:t>
            </a:r>
          </a:p>
        </p:txBody>
      </p:sp>
    </p:spTree>
    <p:extLst>
      <p:ext uri="{BB962C8B-B14F-4D97-AF65-F5344CB8AC3E}">
        <p14:creationId xmlns:p14="http://schemas.microsoft.com/office/powerpoint/2010/main" val="324690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4" y="572909"/>
            <a:ext cx="1629000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Conference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09C9B989-CB75-CFD6-803E-5D0F9F473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34B30DA-2AB5-B58E-E74E-910946F9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0655626-DB66-D3EC-5DAB-47149719D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249" y="878755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62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4" y="572909"/>
            <a:ext cx="1629000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Conference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09C9B989-CB75-CFD6-803E-5D0F9F473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34B30DA-2AB5-B58E-E74E-910946F9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24C35E5-940C-AD28-60D0-C540915D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478" y="897805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9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Stackoveflow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C1F75A4-B375-5AA5-2BE7-86BEA70A7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081" y="886347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ole tekstowe 13">
            <a:extLst>
              <a:ext uri="{FF2B5EF4-FFF2-40B4-BE49-F238E27FC236}">
                <a16:creationId xmlns:a16="http://schemas.microsoft.com/office/drawing/2014/main" id="{BEE5D539-40D4-CB1F-F7AF-222400FC3E24}"/>
              </a:ext>
            </a:extLst>
          </p:cNvPr>
          <p:cNvSpPr txBox="1"/>
          <p:nvPr/>
        </p:nvSpPr>
        <p:spPr>
          <a:xfrm>
            <a:off x="1202167" y="886347"/>
            <a:ext cx="4664187" cy="425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Poznajcie Filipa</a:t>
            </a:r>
          </a:p>
        </p:txBody>
      </p:sp>
    </p:spTree>
    <p:extLst>
      <p:ext uri="{BB962C8B-B14F-4D97-AF65-F5344CB8AC3E}">
        <p14:creationId xmlns:p14="http://schemas.microsoft.com/office/powerpoint/2010/main" val="72033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09C9B989-CB75-CFD6-803E-5D0F9F473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34B30DA-2AB5-B58E-E74E-910946F9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sp>
        <p:nvSpPr>
          <p:cNvPr id="8" name="pole tekstowe 18">
            <a:extLst>
              <a:ext uri="{FF2B5EF4-FFF2-40B4-BE49-F238E27FC236}">
                <a16:creationId xmlns:a16="http://schemas.microsoft.com/office/drawing/2014/main" id="{78BF302F-DF96-EE07-73AA-5ECC54A7532D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Stackoveflow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FF30BE9-E3AC-6678-8769-29113820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994" y="878755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53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09C9B989-CB75-CFD6-803E-5D0F9F473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34B30DA-2AB5-B58E-E74E-910946F9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sp>
        <p:nvSpPr>
          <p:cNvPr id="8" name="pole tekstowe 18">
            <a:extLst>
              <a:ext uri="{FF2B5EF4-FFF2-40B4-BE49-F238E27FC236}">
                <a16:creationId xmlns:a16="http://schemas.microsoft.com/office/drawing/2014/main" id="{78BF302F-DF96-EE07-73AA-5ECC54A7532D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Stackoveflow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42F6FF-2B55-8AE4-7141-E04B9BEF5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081" y="874940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05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09C9B989-CB75-CFD6-803E-5D0F9F473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34B30DA-2AB5-B58E-E74E-910946F9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sp>
        <p:nvSpPr>
          <p:cNvPr id="8" name="pole tekstowe 18">
            <a:extLst>
              <a:ext uri="{FF2B5EF4-FFF2-40B4-BE49-F238E27FC236}">
                <a16:creationId xmlns:a16="http://schemas.microsoft.com/office/drawing/2014/main" id="{78BF302F-DF96-EE07-73AA-5ECC54A7532D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Stackoveflow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B72985A-1AA8-6C03-93C2-6BD43C531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081" y="878755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93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Loudest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Guy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Decisions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sp>
        <p:nvSpPr>
          <p:cNvPr id="26" name="pole tekstowe 13">
            <a:extLst>
              <a:ext uri="{FF2B5EF4-FFF2-40B4-BE49-F238E27FC236}">
                <a16:creationId xmlns:a16="http://schemas.microsoft.com/office/drawing/2014/main" id="{BEE5D539-40D4-CB1F-F7AF-222400FC3E24}"/>
              </a:ext>
            </a:extLst>
          </p:cNvPr>
          <p:cNvSpPr txBox="1"/>
          <p:nvPr/>
        </p:nvSpPr>
        <p:spPr>
          <a:xfrm>
            <a:off x="1202167" y="886347"/>
            <a:ext cx="4664187" cy="425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Poznajcie Mateusza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3FE91E1-7FFE-671D-8463-667772539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060" y="1312105"/>
            <a:ext cx="5453216" cy="544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32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Loudest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Guy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Decisions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F4F01491-63B3-3621-E9B5-867BAD77D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6B53B9BD-9044-7710-B052-5202CD79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11A80E3B-64DE-68B9-58F7-19884060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92" y="878755"/>
            <a:ext cx="7188702" cy="591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63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Loudest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Guy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Decisions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F4F01491-63B3-3621-E9B5-867BAD77D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6B53B9BD-9044-7710-B052-5202CD79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E55B3AE0-9DA1-1B89-657B-424A770E6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081" y="878755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54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Loudest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Guy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Decisions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F4F01491-63B3-3621-E9B5-867BAD77D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6B53B9BD-9044-7710-B052-5202CD79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8922593C-0C8E-16F6-A37E-76B07B59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52" y="1013732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20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colorfulness, violet, magenta, screenshot&#10;&#10;Description automatically generated">
            <a:extLst>
              <a:ext uri="{FF2B5EF4-FFF2-40B4-BE49-F238E27FC236}">
                <a16:creationId xmlns:a16="http://schemas.microsoft.com/office/drawing/2014/main" id="{F1B5C6EC-E17E-6D77-26D0-F38BE0CB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" y="66297"/>
            <a:ext cx="5324544" cy="6805334"/>
          </a:xfrm>
          <a:prstGeom prst="rect">
            <a:avLst/>
          </a:prstGeom>
        </p:spPr>
      </p:pic>
      <p:pic>
        <p:nvPicPr>
          <p:cNvPr id="36" name="Picture 35" descr="A purple and pink gradien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928B82A-83F8-C078-EADA-CCB971AA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2" y="1409455"/>
            <a:ext cx="5927020" cy="5453881"/>
          </a:xfrm>
          <a:prstGeom prst="rect">
            <a:avLst/>
          </a:prstGeom>
        </p:spPr>
      </p:pic>
      <p:pic>
        <p:nvPicPr>
          <p:cNvPr id="38" name="Picture 37" descr="A picture containing black, darkness, space, night&#10;&#10;Description automatically generated">
            <a:extLst>
              <a:ext uri="{FF2B5EF4-FFF2-40B4-BE49-F238E27FC236}">
                <a16:creationId xmlns:a16="http://schemas.microsoft.com/office/drawing/2014/main" id="{54EF2CEF-2220-AB61-8905-D4345E9F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48"/>
            <a:ext cx="12216233" cy="6871631"/>
          </a:xfrm>
          <a:prstGeom prst="rect">
            <a:avLst/>
          </a:prstGeom>
        </p:spPr>
      </p:pic>
      <p:pic>
        <p:nvPicPr>
          <p:cNvPr id="18" name="Grafika 9">
            <a:extLst>
              <a:ext uri="{FF2B5EF4-FFF2-40B4-BE49-F238E27FC236}">
                <a16:creationId xmlns:a16="http://schemas.microsoft.com/office/drawing/2014/main" id="{6C132B3B-A6AA-92CA-872B-1513CF799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9300" y="1105123"/>
            <a:ext cx="1872515" cy="670406"/>
          </a:xfrm>
          <a:prstGeom prst="rect">
            <a:avLst/>
          </a:prstGeom>
        </p:spPr>
      </p:pic>
      <p:pic>
        <p:nvPicPr>
          <p:cNvPr id="2" name="Google Shape;118;p3">
            <a:extLst>
              <a:ext uri="{FF2B5EF4-FFF2-40B4-BE49-F238E27FC236}">
                <a16:creationId xmlns:a16="http://schemas.microsoft.com/office/drawing/2014/main" id="{A0CB41A8-737E-32C9-CD95-EFCF9DEFAFB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4896" y="2223385"/>
            <a:ext cx="2232617" cy="22326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6;p3">
            <a:extLst>
              <a:ext uri="{FF2B5EF4-FFF2-40B4-BE49-F238E27FC236}">
                <a16:creationId xmlns:a16="http://schemas.microsoft.com/office/drawing/2014/main" id="{2DF1A65E-776B-D7F1-0970-A9ED4638A0A3}"/>
              </a:ext>
            </a:extLst>
          </p:cNvPr>
          <p:cNvSpPr txBox="1"/>
          <p:nvPr/>
        </p:nvSpPr>
        <p:spPr>
          <a:xfrm>
            <a:off x="3748906" y="4820862"/>
            <a:ext cx="45668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1" dirty="0">
                <a:solidFill>
                  <a:schemeClr val="lt1"/>
                </a:solidFill>
                <a:latin typeface="Inter SemiBold" panose="02000503000000020004" pitchFamily="2" charset="0"/>
                <a:ea typeface="Inter SemiBold" panose="02000503000000020004" pitchFamily="2" charset="0"/>
                <a:cs typeface="Arial"/>
                <a:sym typeface="Arial"/>
              </a:rPr>
              <a:t>Przemysław Sokołowski</a:t>
            </a:r>
            <a:endParaRPr sz="2800" b="1" dirty="0">
              <a:solidFill>
                <a:schemeClr val="lt1"/>
              </a:solidFill>
              <a:latin typeface="Inter SemiBold" panose="02000503000000020004" pitchFamily="2" charset="0"/>
              <a:ea typeface="Inter SemiBold" panose="02000503000000020004" pitchFamily="2" charset="0"/>
              <a:cs typeface="Arial"/>
              <a:sym typeface="Arial"/>
            </a:endParaRPr>
          </a:p>
        </p:txBody>
      </p:sp>
      <p:sp>
        <p:nvSpPr>
          <p:cNvPr id="5" name="Google Shape;120;p3">
            <a:extLst>
              <a:ext uri="{FF2B5EF4-FFF2-40B4-BE49-F238E27FC236}">
                <a16:creationId xmlns:a16="http://schemas.microsoft.com/office/drawing/2014/main" id="{E1F71957-EF09-91DD-3507-8D653BBBA53E}"/>
              </a:ext>
            </a:extLst>
          </p:cNvPr>
          <p:cNvSpPr txBox="1"/>
          <p:nvPr/>
        </p:nvSpPr>
        <p:spPr>
          <a:xfrm>
            <a:off x="2854243" y="5752877"/>
            <a:ext cx="59300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l-PL" sz="1400" dirty="0">
                <a:solidFill>
                  <a:srgbClr val="B658CD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LinkedIn: </a:t>
            </a:r>
            <a:r>
              <a:rPr lang="pl-PL" sz="1400" u="sng" dirty="0">
                <a:solidFill>
                  <a:srgbClr val="B658CD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przemysław-sokołowski</a:t>
            </a:r>
            <a:r>
              <a:rPr lang="pl-PL" sz="1400" dirty="0">
                <a:solidFill>
                  <a:srgbClr val="B658CD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    </a:t>
            </a:r>
            <a:r>
              <a:rPr lang="pl-PL" sz="1400" dirty="0" err="1">
                <a:solidFill>
                  <a:srgbClr val="B658CD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Github</a:t>
            </a:r>
            <a:r>
              <a:rPr lang="pl-PL" sz="1400" dirty="0">
                <a:solidFill>
                  <a:srgbClr val="B658CD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: </a:t>
            </a:r>
            <a:r>
              <a:rPr lang="pl-PL" sz="1400" u="sng" dirty="0">
                <a:solidFill>
                  <a:srgbClr val="B658CD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bboysokol</a:t>
            </a:r>
            <a:endParaRPr lang="pl-PL" sz="1400" dirty="0">
              <a:solidFill>
                <a:srgbClr val="B658CD"/>
              </a:solidFill>
              <a:latin typeface="Inter" panose="02000503000000020004" pitchFamily="2" charset="0"/>
              <a:ea typeface="Inter" panose="02000503000000020004" pitchFamily="2" charset="0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dirty="0">
                <a:solidFill>
                  <a:srgbClr val="B658CD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 </a:t>
            </a:r>
            <a:endParaRPr sz="1400" dirty="0">
              <a:solidFill>
                <a:srgbClr val="B658CD"/>
              </a:solidFill>
              <a:latin typeface="Inter" panose="02000503000000020004" pitchFamily="2" charset="0"/>
              <a:ea typeface="Inter" panose="02000503000000020004" pitchFamily="2" charset="0"/>
              <a:cs typeface="Arial"/>
              <a:sym typeface="Arial"/>
            </a:endParaRPr>
          </a:p>
        </p:txBody>
      </p:sp>
      <p:sp>
        <p:nvSpPr>
          <p:cNvPr id="6" name="Google Shape;119;p3">
            <a:hlinkClick r:id="rId10"/>
            <a:extLst>
              <a:ext uri="{FF2B5EF4-FFF2-40B4-BE49-F238E27FC236}">
                <a16:creationId xmlns:a16="http://schemas.microsoft.com/office/drawing/2014/main" id="{C05CB0ED-19CD-11C8-9E46-9F69639487B6}"/>
              </a:ext>
            </a:extLst>
          </p:cNvPr>
          <p:cNvSpPr txBox="1"/>
          <p:nvPr/>
        </p:nvSpPr>
        <p:spPr>
          <a:xfrm>
            <a:off x="2695161" y="5353997"/>
            <a:ext cx="59607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Senior </a:t>
            </a:r>
            <a:r>
              <a:rPr lang="pl-PL" sz="1800" dirty="0" err="1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Fullstack</a:t>
            </a:r>
            <a:r>
              <a:rPr lang="pl-PL" dirty="0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 </a:t>
            </a:r>
            <a:r>
              <a:rPr lang="pl-PL" dirty="0" err="1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Dev</a:t>
            </a:r>
            <a:r>
              <a:rPr lang="pl-PL" dirty="0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 | Tech </a:t>
            </a:r>
            <a:r>
              <a:rPr lang="pl-PL" dirty="0" err="1">
                <a:solidFill>
                  <a:schemeClr val="lt1"/>
                </a:solidFill>
                <a:latin typeface="Inter" panose="02000503000000020004" pitchFamily="2" charset="0"/>
                <a:ea typeface="Inter" panose="02000503000000020004" pitchFamily="2" charset="0"/>
                <a:cs typeface="Arial"/>
                <a:sym typeface="Arial"/>
              </a:rPr>
              <a:t>Lead</a:t>
            </a:r>
            <a:endParaRPr sz="1800" dirty="0">
              <a:solidFill>
                <a:schemeClr val="lt1"/>
              </a:solidFill>
              <a:latin typeface="Inter" panose="02000503000000020004" pitchFamily="2" charset="0"/>
              <a:ea typeface="Inter" panose="02000503000000020004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3176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Zasiedzenie </a:t>
            </a:r>
            <a:r>
              <a:rPr lang="pl-PL" sz="700" b="1" dirty="0" err="1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l-PL" sz="700" b="1" dirty="0" err="1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Devlopment</a:t>
            </a:r>
            <a:r>
              <a:rPr lang="pl-PL" sz="700" b="1" dirty="0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sp>
        <p:nvSpPr>
          <p:cNvPr id="26" name="pole tekstowe 13">
            <a:extLst>
              <a:ext uri="{FF2B5EF4-FFF2-40B4-BE49-F238E27FC236}">
                <a16:creationId xmlns:a16="http://schemas.microsoft.com/office/drawing/2014/main" id="{BEE5D539-40D4-CB1F-F7AF-222400FC3E24}"/>
              </a:ext>
            </a:extLst>
          </p:cNvPr>
          <p:cNvSpPr txBox="1"/>
          <p:nvPr/>
        </p:nvSpPr>
        <p:spPr>
          <a:xfrm>
            <a:off x="1202167" y="886347"/>
            <a:ext cx="4664187" cy="425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Poznajcie Michała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2BC7CF2-BEE2-B23C-BB3D-03D200B16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1" y="886347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08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6" name="pole tekstowe 13">
            <a:extLst>
              <a:ext uri="{FF2B5EF4-FFF2-40B4-BE49-F238E27FC236}">
                <a16:creationId xmlns:a16="http://schemas.microsoft.com/office/drawing/2014/main" id="{BEE5D539-40D4-CB1F-F7AF-222400FC3E24}"/>
              </a:ext>
            </a:extLst>
          </p:cNvPr>
          <p:cNvSpPr txBox="1"/>
          <p:nvPr/>
        </p:nvSpPr>
        <p:spPr>
          <a:xfrm>
            <a:off x="1202167" y="886347"/>
            <a:ext cx="4664187" cy="425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Przykłady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DF953BB-4474-60A1-C84B-3CDAB25AC239}"/>
              </a:ext>
            </a:extLst>
          </p:cNvPr>
          <p:cNvSpPr txBox="1"/>
          <p:nvPr/>
        </p:nvSpPr>
        <p:spPr>
          <a:xfrm>
            <a:off x="1269989" y="1945115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 err="1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Mikroserwisy</a:t>
            </a:r>
            <a:endParaRPr lang="pl-PL" sz="2200" b="1" spc="-50" dirty="0">
              <a:solidFill>
                <a:srgbClr val="1D1D1F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83907796-271D-0F46-13D6-DCC3CB800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6" name="Grafika 5">
            <a:extLst>
              <a:ext uri="{FF2B5EF4-FFF2-40B4-BE49-F238E27FC236}">
                <a16:creationId xmlns:a16="http://schemas.microsoft.com/office/drawing/2014/main" id="{23228AE2-0604-8AF5-E56D-16E130D71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sp>
        <p:nvSpPr>
          <p:cNvPr id="2" name="pole tekstowe 7">
            <a:extLst>
              <a:ext uri="{FF2B5EF4-FFF2-40B4-BE49-F238E27FC236}">
                <a16:creationId xmlns:a16="http://schemas.microsoft.com/office/drawing/2014/main" id="{C2B1065A-35C2-F91B-806D-48480523C3ED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66BF44F-C065-F549-CA1D-9D1DA6EF73B7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9" name="pole tekstowe 16">
            <a:extLst>
              <a:ext uri="{FF2B5EF4-FFF2-40B4-BE49-F238E27FC236}">
                <a16:creationId xmlns:a16="http://schemas.microsoft.com/office/drawing/2014/main" id="{074144A1-F011-9463-C5B0-260B94B49D4C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C342027E-237B-10A6-F59C-FE7F6D635C3E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20" name="pole tekstowe 18">
            <a:extLst>
              <a:ext uri="{FF2B5EF4-FFF2-40B4-BE49-F238E27FC236}">
                <a16:creationId xmlns:a16="http://schemas.microsoft.com/office/drawing/2014/main" id="{DABD2271-C1F7-8580-7CA3-FC96D3DD1181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1" name="pole tekstowe 18">
            <a:extLst>
              <a:ext uri="{FF2B5EF4-FFF2-40B4-BE49-F238E27FC236}">
                <a16:creationId xmlns:a16="http://schemas.microsoft.com/office/drawing/2014/main" id="{B68EEF43-A483-D2CD-FFEB-4C79EA5BB506}"/>
              </a:ext>
            </a:extLst>
          </p:cNvPr>
          <p:cNvSpPr txBox="1"/>
          <p:nvPr/>
        </p:nvSpPr>
        <p:spPr>
          <a:xfrm>
            <a:off x="234671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Przykłady</a:t>
            </a:r>
          </a:p>
        </p:txBody>
      </p:sp>
      <p:pic>
        <p:nvPicPr>
          <p:cNvPr id="22" name="Graphic 15">
            <a:extLst>
              <a:ext uri="{FF2B5EF4-FFF2-40B4-BE49-F238E27FC236}">
                <a16:creationId xmlns:a16="http://schemas.microsoft.com/office/drawing/2014/main" id="{956D9374-F5D8-E6B6-34B4-2ACEF2600F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23" name="Graphic 16">
            <a:extLst>
              <a:ext uri="{FF2B5EF4-FFF2-40B4-BE49-F238E27FC236}">
                <a16:creationId xmlns:a16="http://schemas.microsoft.com/office/drawing/2014/main" id="{D713F727-EB2E-59BD-BD48-67E4E18E6F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946C4862-1123-E72A-49A4-89908BC4F787}"/>
              </a:ext>
            </a:extLst>
          </p:cNvPr>
          <p:cNvSpPr txBox="1"/>
          <p:nvPr/>
        </p:nvSpPr>
        <p:spPr>
          <a:xfrm>
            <a:off x="1269989" y="2456551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 err="1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NestJS</a:t>
            </a:r>
            <a:endParaRPr lang="pl-PL" sz="2200" b="1" spc="-50" dirty="0">
              <a:solidFill>
                <a:srgbClr val="1D1D1F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A547D01E-7D78-E44D-2C9B-0D70C13DCAF1}"/>
              </a:ext>
            </a:extLst>
          </p:cNvPr>
          <p:cNvSpPr txBox="1"/>
          <p:nvPr/>
        </p:nvSpPr>
        <p:spPr>
          <a:xfrm>
            <a:off x="1262203" y="2980444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 err="1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Blazor</a:t>
            </a:r>
            <a:endParaRPr lang="pl-PL" sz="2200" b="1" spc="-50" dirty="0">
              <a:solidFill>
                <a:srgbClr val="1D1D1F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333FDCF9-B5B4-0B38-1BA7-560051FFCCF0}"/>
              </a:ext>
            </a:extLst>
          </p:cNvPr>
          <p:cNvSpPr txBox="1"/>
          <p:nvPr/>
        </p:nvSpPr>
        <p:spPr>
          <a:xfrm>
            <a:off x="1262202" y="3489566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122418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ID" hidden="1">
            <a:extLst>
              <a:ext uri="{FF2B5EF4-FFF2-40B4-BE49-F238E27FC236}">
                <a16:creationId xmlns:a16="http://schemas.microsoft.com/office/drawing/2014/main" id="{95D94634-66A7-68A4-F749-016736DB21FA}"/>
              </a:ext>
            </a:extLst>
          </p:cNvPr>
          <p:cNvGrpSpPr/>
          <p:nvPr/>
        </p:nvGrpSpPr>
        <p:grpSpPr>
          <a:xfrm>
            <a:off x="-6339" y="0"/>
            <a:ext cx="12192000" cy="6858001"/>
            <a:chOff x="-6339" y="0"/>
            <a:chExt cx="12192000" cy="6858001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A9A7D05A-218F-E699-C351-6D64AC45A176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73C50ABB-4460-413B-E7E1-2C73DF207641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F55A106A-C1D3-5FA1-E3F7-EC3445CA9FA0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F3EEC8BB-6E12-F3D7-474A-6FCC3FD6DB8D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12AE0990-19CB-4BD5-9811-FCE82571EE8D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4C8DD617-E30A-CD03-66B5-A52D25D60302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D329E36B-F50A-512C-7871-28C157371A92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70871854-A69F-DA61-7797-9A1A9C383CFA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9E50FB8-B97B-96F2-9C7C-6393A83B42E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32C0FD76-40BA-1197-9C3B-C21209F3491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CE54CF73-4004-CB48-A56C-D36603FE0603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8E824EE0-0B8E-569C-C403-622071066BF6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369F6CF0-A33A-2F99-1DDD-97569511368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33CB897F-1BC7-9D70-A9BF-828440F31926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276576E7-DEB9-A5A4-2227-58449405E130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1B56A066-F85D-5237-C28B-C081C0CC92FB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FBB6CB62-34C0-C6C0-76AF-78F869C435BF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91446668-32EF-28B1-E098-B0A5BAAA34B6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A98D603-1267-DFB5-080C-95017BA95E13}"/>
              </a:ext>
            </a:extLst>
          </p:cNvPr>
          <p:cNvSpPr txBox="1"/>
          <p:nvPr/>
        </p:nvSpPr>
        <p:spPr>
          <a:xfrm>
            <a:off x="555478" y="1216273"/>
            <a:ext cx="436847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300"/>
              </a:lnSpc>
            </a:pPr>
            <a:r>
              <a:rPr lang="pl-PL" sz="6000" b="1" spc="-2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6000" b="1" spc="-250" dirty="0" err="1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6000" b="1" spc="-2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373CCB72-271E-0243-5E9A-ED3F70D56C8A}"/>
              </a:ext>
            </a:extLst>
          </p:cNvPr>
          <p:cNvSpPr txBox="1"/>
          <p:nvPr/>
        </p:nvSpPr>
        <p:spPr>
          <a:xfrm>
            <a:off x="555479" y="565123"/>
            <a:ext cx="681169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solidFill>
                  <a:srgbClr val="86868B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HDD, czyli jak można zgubić się w projekcie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C953B6F-6B68-BA2D-9F72-0DEBA1668CF6}"/>
              </a:ext>
            </a:extLst>
          </p:cNvPr>
          <p:cNvSpPr txBox="1"/>
          <p:nvPr/>
        </p:nvSpPr>
        <p:spPr>
          <a:xfrm>
            <a:off x="555479" y="5200270"/>
            <a:ext cx="536590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Jakie zagrożenia stoją za </a:t>
            </a:r>
            <a:r>
              <a:rPr lang="pl-PL" sz="2200" b="1" spc="-50" dirty="0" err="1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hypem</a:t>
            </a:r>
            <a:endParaRPr lang="pl-PL" sz="2200" b="1" spc="-50" dirty="0">
              <a:solidFill>
                <a:schemeClr val="bg1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4" name="Prostokąt 18">
            <a:extLst>
              <a:ext uri="{FF2B5EF4-FFF2-40B4-BE49-F238E27FC236}">
                <a16:creationId xmlns:a16="http://schemas.microsoft.com/office/drawing/2014/main" id="{8B016432-A915-5413-E553-1037E268D53C}"/>
              </a:ext>
            </a:extLst>
          </p:cNvPr>
          <p:cNvSpPr/>
          <p:nvPr/>
        </p:nvSpPr>
        <p:spPr>
          <a:xfrm>
            <a:off x="663583" y="6523183"/>
            <a:ext cx="4680000" cy="10800"/>
          </a:xfrm>
          <a:prstGeom prst="rect">
            <a:avLst/>
          </a:prstGeom>
          <a:solidFill>
            <a:srgbClr val="8686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813871A-1DF4-D545-747E-66B25D4CDECA}"/>
              </a:ext>
            </a:extLst>
          </p:cNvPr>
          <p:cNvSpPr/>
          <p:nvPr/>
        </p:nvSpPr>
        <p:spPr>
          <a:xfrm flipV="1">
            <a:off x="663583" y="6482863"/>
            <a:ext cx="18605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1" name="Grafika 40">
            <a:extLst>
              <a:ext uri="{FF2B5EF4-FFF2-40B4-BE49-F238E27FC236}">
                <a16:creationId xmlns:a16="http://schemas.microsoft.com/office/drawing/2014/main" id="{75C0E893-FDF9-B74A-7E2D-56DFE623F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656" y="3876508"/>
            <a:ext cx="3813642" cy="3618722"/>
          </a:xfrm>
          <a:prstGeom prst="rect">
            <a:avLst/>
          </a:prstGeom>
        </p:spPr>
      </p:pic>
      <p:pic>
        <p:nvPicPr>
          <p:cNvPr id="42" name="Grafika 41">
            <a:extLst>
              <a:ext uri="{FF2B5EF4-FFF2-40B4-BE49-F238E27FC236}">
                <a16:creationId xmlns:a16="http://schemas.microsoft.com/office/drawing/2014/main" id="{ADE38398-1586-C225-BD61-8C883CC04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1480" y="3039748"/>
            <a:ext cx="1573814" cy="1493374"/>
          </a:xfrm>
          <a:prstGeom prst="rect">
            <a:avLst/>
          </a:prstGeom>
        </p:spPr>
      </p:pic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CC32784-7938-BDC3-0E1C-CED6F70FBD1A}"/>
              </a:ext>
            </a:extLst>
          </p:cNvPr>
          <p:cNvSpPr txBox="1"/>
          <p:nvPr/>
        </p:nvSpPr>
        <p:spPr>
          <a:xfrm>
            <a:off x="9257617" y="3417760"/>
            <a:ext cx="22707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 b="1" spc="-2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02</a:t>
            </a:r>
            <a:endParaRPr lang="pl-PL" sz="16600" b="1" spc="-250" dirty="0">
              <a:solidFill>
                <a:schemeClr val="bg1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49" name="Obraz 48" descr="Obraz zawierający symbol, Grafika, krąg, logo&#10;&#10;Opis wygenerowany automatycznie">
            <a:extLst>
              <a:ext uri="{FF2B5EF4-FFF2-40B4-BE49-F238E27FC236}">
                <a16:creationId xmlns:a16="http://schemas.microsoft.com/office/drawing/2014/main" id="{8B323B1A-E1DA-FE63-E7B6-16A9776AF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157" y="5123098"/>
            <a:ext cx="1493374" cy="14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7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Czym jest </a:t>
            </a:r>
            <a:r>
              <a:rPr lang="pl-PL" sz="700" b="1" dirty="0" err="1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hype</a:t>
            </a: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?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52705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HYPE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596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70909" y="1175369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82905" y="3245717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spc="-10" dirty="0" err="1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</a:p>
        </p:txBody>
      </p:sp>
      <p:sp>
        <p:nvSpPr>
          <p:cNvPr id="26" name="pole tekstowe 13">
            <a:extLst>
              <a:ext uri="{FF2B5EF4-FFF2-40B4-BE49-F238E27FC236}">
                <a16:creationId xmlns:a16="http://schemas.microsoft.com/office/drawing/2014/main" id="{BEE5D539-40D4-CB1F-F7AF-222400FC3E24}"/>
              </a:ext>
            </a:extLst>
          </p:cNvPr>
          <p:cNvSpPr txBox="1"/>
          <p:nvPr/>
        </p:nvSpPr>
        <p:spPr>
          <a:xfrm>
            <a:off x="1202167" y="886347"/>
            <a:ext cx="4664187" cy="425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293BFEC-7676-E022-72F5-9E3440843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02" y="925896"/>
            <a:ext cx="8819525" cy="568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96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8878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Czym jest </a:t>
            </a:r>
            <a:r>
              <a:rPr lang="pl-PL" sz="700" b="1" dirty="0" err="1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hype</a:t>
            </a: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?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527053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Zagrożenia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596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70909" y="1175369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82905" y="3245717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spc="-10" dirty="0" err="1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</a:p>
        </p:txBody>
      </p:sp>
      <p:sp>
        <p:nvSpPr>
          <p:cNvPr id="26" name="pole tekstowe 13">
            <a:extLst>
              <a:ext uri="{FF2B5EF4-FFF2-40B4-BE49-F238E27FC236}">
                <a16:creationId xmlns:a16="http://schemas.microsoft.com/office/drawing/2014/main" id="{BEE5D539-40D4-CB1F-F7AF-222400FC3E24}"/>
              </a:ext>
            </a:extLst>
          </p:cNvPr>
          <p:cNvSpPr txBox="1"/>
          <p:nvPr/>
        </p:nvSpPr>
        <p:spPr>
          <a:xfrm>
            <a:off x="1202167" y="886347"/>
            <a:ext cx="4664187" cy="425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Zagrożenia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62155F8-942A-4725-945A-04F95FDDAB82}"/>
              </a:ext>
            </a:extLst>
          </p:cNvPr>
          <p:cNvSpPr txBox="1"/>
          <p:nvPr/>
        </p:nvSpPr>
        <p:spPr>
          <a:xfrm>
            <a:off x="1269989" y="1945115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 err="1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Przekomplikowanie</a:t>
            </a:r>
            <a:endParaRPr lang="pl-PL" sz="2200" b="1" spc="-50" dirty="0">
              <a:solidFill>
                <a:srgbClr val="1D1D1F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46D7EAE-BB3E-025B-CC8F-014898AE0CDD}"/>
              </a:ext>
            </a:extLst>
          </p:cNvPr>
          <p:cNvSpPr txBox="1"/>
          <p:nvPr/>
        </p:nvSpPr>
        <p:spPr>
          <a:xfrm>
            <a:off x="1269989" y="2456551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Niestabilność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43E531C-7B51-E4DE-F208-5369E686070D}"/>
              </a:ext>
            </a:extLst>
          </p:cNvPr>
          <p:cNvSpPr txBox="1"/>
          <p:nvPr/>
        </p:nvSpPr>
        <p:spPr>
          <a:xfrm>
            <a:off x="1262203" y="2980444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Dług technologiczny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CB3130F-D79E-1917-1A1D-001A7BC8F62E}"/>
              </a:ext>
            </a:extLst>
          </p:cNvPr>
          <p:cNvSpPr txBox="1"/>
          <p:nvPr/>
        </p:nvSpPr>
        <p:spPr>
          <a:xfrm>
            <a:off x="1262202" y="3489566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Uzależnienie od dostawcy</a:t>
            </a:r>
          </a:p>
        </p:txBody>
      </p:sp>
    </p:spTree>
    <p:extLst>
      <p:ext uri="{BB962C8B-B14F-4D97-AF65-F5344CB8AC3E}">
        <p14:creationId xmlns:p14="http://schemas.microsoft.com/office/powerpoint/2010/main" val="311373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ID" hidden="1">
            <a:extLst>
              <a:ext uri="{FF2B5EF4-FFF2-40B4-BE49-F238E27FC236}">
                <a16:creationId xmlns:a16="http://schemas.microsoft.com/office/drawing/2014/main" id="{95D94634-66A7-68A4-F749-016736DB21FA}"/>
              </a:ext>
            </a:extLst>
          </p:cNvPr>
          <p:cNvGrpSpPr/>
          <p:nvPr/>
        </p:nvGrpSpPr>
        <p:grpSpPr>
          <a:xfrm>
            <a:off x="-6339" y="0"/>
            <a:ext cx="12192000" cy="6858001"/>
            <a:chOff x="-6339" y="0"/>
            <a:chExt cx="12192000" cy="6858001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A9A7D05A-218F-E699-C351-6D64AC45A176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73C50ABB-4460-413B-E7E1-2C73DF207641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F55A106A-C1D3-5FA1-E3F7-EC3445CA9FA0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F3EEC8BB-6E12-F3D7-474A-6FCC3FD6DB8D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12AE0990-19CB-4BD5-9811-FCE82571EE8D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4C8DD617-E30A-CD03-66B5-A52D25D60302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D329E36B-F50A-512C-7871-28C157371A92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70871854-A69F-DA61-7797-9A1A9C383CFA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9E50FB8-B97B-96F2-9C7C-6393A83B42E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32C0FD76-40BA-1197-9C3B-C21209F3491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CE54CF73-4004-CB48-A56C-D36603FE0603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8E824EE0-0B8E-569C-C403-622071066BF6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369F6CF0-A33A-2F99-1DDD-97569511368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33CB897F-1BC7-9D70-A9BF-828440F31926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276576E7-DEB9-A5A4-2227-58449405E130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1B56A066-F85D-5237-C28B-C081C0CC92FB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FBB6CB62-34C0-C6C0-76AF-78F869C435BF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91446668-32EF-28B1-E098-B0A5BAAA34B6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A98D603-1267-DFB5-080C-95017BA95E13}"/>
              </a:ext>
            </a:extLst>
          </p:cNvPr>
          <p:cNvSpPr txBox="1"/>
          <p:nvPr/>
        </p:nvSpPr>
        <p:spPr>
          <a:xfrm>
            <a:off x="555479" y="1216273"/>
            <a:ext cx="38469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300"/>
              </a:lnSpc>
            </a:pPr>
            <a:r>
              <a:rPr lang="pl-PL" sz="6000" b="1" spc="-2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373CCB72-271E-0243-5E9A-ED3F70D56C8A}"/>
              </a:ext>
            </a:extLst>
          </p:cNvPr>
          <p:cNvSpPr txBox="1"/>
          <p:nvPr/>
        </p:nvSpPr>
        <p:spPr>
          <a:xfrm>
            <a:off x="555479" y="565123"/>
            <a:ext cx="681169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solidFill>
                  <a:srgbClr val="86868B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HDD, czyli jak można zgubić się w projekcie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C953B6F-6B68-BA2D-9F72-0DEBA1668CF6}"/>
              </a:ext>
            </a:extLst>
          </p:cNvPr>
          <p:cNvSpPr txBox="1"/>
          <p:nvPr/>
        </p:nvSpPr>
        <p:spPr>
          <a:xfrm>
            <a:off x="555479" y="5200270"/>
            <a:ext cx="5365904" cy="425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Słów kilka o tym, jak zapobiegać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813871A-1DF4-D545-747E-66B25D4CDECA}"/>
              </a:ext>
            </a:extLst>
          </p:cNvPr>
          <p:cNvSpPr/>
          <p:nvPr/>
        </p:nvSpPr>
        <p:spPr>
          <a:xfrm>
            <a:off x="663583" y="6528583"/>
            <a:ext cx="46800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1" name="Grafika 40">
            <a:extLst>
              <a:ext uri="{FF2B5EF4-FFF2-40B4-BE49-F238E27FC236}">
                <a16:creationId xmlns:a16="http://schemas.microsoft.com/office/drawing/2014/main" id="{75C0E893-FDF9-B74A-7E2D-56DFE623F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656" y="3876508"/>
            <a:ext cx="3813642" cy="3618722"/>
          </a:xfrm>
          <a:prstGeom prst="rect">
            <a:avLst/>
          </a:prstGeom>
        </p:spPr>
      </p:pic>
      <p:pic>
        <p:nvPicPr>
          <p:cNvPr id="42" name="Grafika 41">
            <a:extLst>
              <a:ext uri="{FF2B5EF4-FFF2-40B4-BE49-F238E27FC236}">
                <a16:creationId xmlns:a16="http://schemas.microsoft.com/office/drawing/2014/main" id="{ADE38398-1586-C225-BD61-8C883CC04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1480" y="3039748"/>
            <a:ext cx="1573814" cy="1493374"/>
          </a:xfrm>
          <a:prstGeom prst="rect">
            <a:avLst/>
          </a:prstGeom>
        </p:spPr>
      </p:pic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CC32784-7938-BDC3-0E1C-CED6F70FBD1A}"/>
              </a:ext>
            </a:extLst>
          </p:cNvPr>
          <p:cNvSpPr txBox="1"/>
          <p:nvPr/>
        </p:nvSpPr>
        <p:spPr>
          <a:xfrm>
            <a:off x="9257617" y="3417760"/>
            <a:ext cx="22707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 b="1" spc="-25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03</a:t>
            </a:r>
            <a:endParaRPr lang="pl-PL" sz="16600" b="1" spc="-250">
              <a:solidFill>
                <a:schemeClr val="bg1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49" name="Obraz 48" descr="Obraz zawierający symbol, Grafika, krąg, logo&#10;&#10;Opis wygenerowany automatycznie">
            <a:extLst>
              <a:ext uri="{FF2B5EF4-FFF2-40B4-BE49-F238E27FC236}">
                <a16:creationId xmlns:a16="http://schemas.microsoft.com/office/drawing/2014/main" id="{8B323B1A-E1DA-FE63-E7B6-16A9776AF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157" y="5123098"/>
            <a:ext cx="1493374" cy="14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88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Remedium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07597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Wnioski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4318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70909" y="1175369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26" name="pole tekstowe 13">
            <a:extLst>
              <a:ext uri="{FF2B5EF4-FFF2-40B4-BE49-F238E27FC236}">
                <a16:creationId xmlns:a16="http://schemas.microsoft.com/office/drawing/2014/main" id="{BEE5D539-40D4-CB1F-F7AF-222400FC3E24}"/>
              </a:ext>
            </a:extLst>
          </p:cNvPr>
          <p:cNvSpPr txBox="1"/>
          <p:nvPr/>
        </p:nvSpPr>
        <p:spPr>
          <a:xfrm>
            <a:off x="1202167" y="886347"/>
            <a:ext cx="4664187" cy="425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Wnioski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62155F8-942A-4725-945A-04F95FDDAB82}"/>
              </a:ext>
            </a:extLst>
          </p:cNvPr>
          <p:cNvSpPr txBox="1"/>
          <p:nvPr/>
        </p:nvSpPr>
        <p:spPr>
          <a:xfrm>
            <a:off x="1269989" y="1945115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Doświadczenie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546D7EAE-BB3E-025B-CC8F-014898AE0CDD}"/>
              </a:ext>
            </a:extLst>
          </p:cNvPr>
          <p:cNvSpPr txBox="1"/>
          <p:nvPr/>
        </p:nvSpPr>
        <p:spPr>
          <a:xfrm>
            <a:off x="1269989" y="2456551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Pragmatyzm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43E531C-7B51-E4DE-F208-5369E686070D}"/>
              </a:ext>
            </a:extLst>
          </p:cNvPr>
          <p:cNvSpPr txBox="1"/>
          <p:nvPr/>
        </p:nvSpPr>
        <p:spPr>
          <a:xfrm>
            <a:off x="1262203" y="2980444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 err="1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PoC</a:t>
            </a:r>
            <a:endParaRPr lang="pl-PL" sz="2200" b="1" spc="-50" dirty="0">
              <a:solidFill>
                <a:srgbClr val="1D1D1F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CB3130F-D79E-1917-1A1D-001A7BC8F62E}"/>
              </a:ext>
            </a:extLst>
          </p:cNvPr>
          <p:cNvSpPr txBox="1"/>
          <p:nvPr/>
        </p:nvSpPr>
        <p:spPr>
          <a:xfrm>
            <a:off x="1262202" y="3489566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Stopniowe zmiany</a:t>
            </a:r>
          </a:p>
        </p:txBody>
      </p:sp>
      <p:sp>
        <p:nvSpPr>
          <p:cNvPr id="8" name="pole tekstowe 16">
            <a:extLst>
              <a:ext uri="{FF2B5EF4-FFF2-40B4-BE49-F238E27FC236}">
                <a16:creationId xmlns:a16="http://schemas.microsoft.com/office/drawing/2014/main" id="{ED0B9B12-C1A0-3436-F3BC-F4F2C11AFBA6}"/>
              </a:ext>
            </a:extLst>
          </p:cNvPr>
          <p:cNvSpPr txBox="1"/>
          <p:nvPr/>
        </p:nvSpPr>
        <p:spPr>
          <a:xfrm rot="16200000">
            <a:off x="-488908" y="5114641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</a:p>
        </p:txBody>
      </p:sp>
      <p:sp>
        <p:nvSpPr>
          <p:cNvPr id="10" name="pole tekstowe 7">
            <a:extLst>
              <a:ext uri="{FF2B5EF4-FFF2-40B4-BE49-F238E27FC236}">
                <a16:creationId xmlns:a16="http://schemas.microsoft.com/office/drawing/2014/main" id="{4B84A588-8C8D-6170-3E78-7D8DDD50FD45}"/>
              </a:ext>
            </a:extLst>
          </p:cNvPr>
          <p:cNvSpPr txBox="1"/>
          <p:nvPr/>
        </p:nvSpPr>
        <p:spPr>
          <a:xfrm rot="16200000">
            <a:off x="-408959" y="3327745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D3B1FE81-B51C-E6FD-5167-4B2B7C638DD1}"/>
              </a:ext>
            </a:extLst>
          </p:cNvPr>
          <p:cNvSpPr txBox="1"/>
          <p:nvPr/>
        </p:nvSpPr>
        <p:spPr>
          <a:xfrm>
            <a:off x="1254416" y="3999280"/>
            <a:ext cx="6659896" cy="54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Dostarczanie wartości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EB162BD-6E06-56A7-6500-9243894D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602" y="1626452"/>
            <a:ext cx="47625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141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colorfulness, violet, magenta, screenshot&#10;&#10;Description automatically generated">
            <a:extLst>
              <a:ext uri="{FF2B5EF4-FFF2-40B4-BE49-F238E27FC236}">
                <a16:creationId xmlns:a16="http://schemas.microsoft.com/office/drawing/2014/main" id="{F1B5C6EC-E17E-6D77-26D0-F38BE0CB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" y="66297"/>
            <a:ext cx="5324544" cy="6805334"/>
          </a:xfrm>
          <a:prstGeom prst="rect">
            <a:avLst/>
          </a:prstGeom>
        </p:spPr>
      </p:pic>
      <p:pic>
        <p:nvPicPr>
          <p:cNvPr id="36" name="Picture 35" descr="A purple and pink gradien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928B82A-83F8-C078-EADA-CCB971AA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2" y="1409455"/>
            <a:ext cx="5927020" cy="5453881"/>
          </a:xfrm>
          <a:prstGeom prst="rect">
            <a:avLst/>
          </a:prstGeom>
        </p:spPr>
      </p:pic>
      <p:pic>
        <p:nvPicPr>
          <p:cNvPr id="38" name="Picture 37" descr="A picture containing black, darkness, space, night&#10;&#10;Description automatically generated">
            <a:extLst>
              <a:ext uri="{FF2B5EF4-FFF2-40B4-BE49-F238E27FC236}">
                <a16:creationId xmlns:a16="http://schemas.microsoft.com/office/drawing/2014/main" id="{54EF2CEF-2220-AB61-8905-D4345E9F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48"/>
            <a:ext cx="12216233" cy="6871631"/>
          </a:xfrm>
          <a:prstGeom prst="rect">
            <a:avLst/>
          </a:prstGeom>
        </p:spPr>
      </p:pic>
      <p:pic>
        <p:nvPicPr>
          <p:cNvPr id="18" name="Grafika 9">
            <a:extLst>
              <a:ext uri="{FF2B5EF4-FFF2-40B4-BE49-F238E27FC236}">
                <a16:creationId xmlns:a16="http://schemas.microsoft.com/office/drawing/2014/main" id="{6C132B3B-A6AA-92CA-872B-1513CF799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9300" y="1105123"/>
            <a:ext cx="1872515" cy="670406"/>
          </a:xfrm>
          <a:prstGeom prst="rect">
            <a:avLst/>
          </a:prstGeom>
        </p:spPr>
      </p:pic>
      <p:sp>
        <p:nvSpPr>
          <p:cNvPr id="28" name="pole tekstowe 1">
            <a:extLst>
              <a:ext uri="{FF2B5EF4-FFF2-40B4-BE49-F238E27FC236}">
                <a16:creationId xmlns:a16="http://schemas.microsoft.com/office/drawing/2014/main" id="{5899C89F-A00E-ABD7-7137-2EDA5E0CAAA0}"/>
              </a:ext>
            </a:extLst>
          </p:cNvPr>
          <p:cNvSpPr txBox="1"/>
          <p:nvPr/>
        </p:nvSpPr>
        <p:spPr>
          <a:xfrm>
            <a:off x="2326341" y="3151836"/>
            <a:ext cx="7772400" cy="96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300"/>
              </a:lnSpc>
            </a:pPr>
            <a:r>
              <a:rPr lang="pl-PL" sz="8800" b="1" spc="-2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Rozwiązanie?</a:t>
            </a:r>
          </a:p>
        </p:txBody>
      </p:sp>
    </p:spTree>
    <p:extLst>
      <p:ext uri="{BB962C8B-B14F-4D97-AF65-F5344CB8AC3E}">
        <p14:creationId xmlns:p14="http://schemas.microsoft.com/office/powerpoint/2010/main" val="253047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Remedium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07597" y="572909"/>
            <a:ext cx="191996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1D1D1F"/>
                </a:solidFill>
                <a:latin typeface="Inter" panose="02000503000000020004" pitchFamily="2" charset="0"/>
                <a:ea typeface="Inter" panose="02000503000000020004" pitchFamily="2" charset="0"/>
              </a:rPr>
              <a:t>Rozwiązanie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4318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70909" y="1175369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8" name="pole tekstowe 16">
            <a:extLst>
              <a:ext uri="{FF2B5EF4-FFF2-40B4-BE49-F238E27FC236}">
                <a16:creationId xmlns:a16="http://schemas.microsoft.com/office/drawing/2014/main" id="{ED0B9B12-C1A0-3436-F3BC-F4F2C11AFBA6}"/>
              </a:ext>
            </a:extLst>
          </p:cNvPr>
          <p:cNvSpPr txBox="1"/>
          <p:nvPr/>
        </p:nvSpPr>
        <p:spPr>
          <a:xfrm rot="16200000">
            <a:off x="-488908" y="5114641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</a:p>
        </p:txBody>
      </p:sp>
      <p:sp>
        <p:nvSpPr>
          <p:cNvPr id="10" name="pole tekstowe 7">
            <a:extLst>
              <a:ext uri="{FF2B5EF4-FFF2-40B4-BE49-F238E27FC236}">
                <a16:creationId xmlns:a16="http://schemas.microsoft.com/office/drawing/2014/main" id="{4B84A588-8C8D-6170-3E78-7D8DDD50FD45}"/>
              </a:ext>
            </a:extLst>
          </p:cNvPr>
          <p:cNvSpPr txBox="1"/>
          <p:nvPr/>
        </p:nvSpPr>
        <p:spPr>
          <a:xfrm rot="16200000">
            <a:off x="-408959" y="3327745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39EDB-C87C-C623-3606-501752A4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467" y="1225168"/>
            <a:ext cx="7766771" cy="49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06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colorfulness, violet, magenta, screenshot&#10;&#10;Description automatically generated">
            <a:extLst>
              <a:ext uri="{FF2B5EF4-FFF2-40B4-BE49-F238E27FC236}">
                <a16:creationId xmlns:a16="http://schemas.microsoft.com/office/drawing/2014/main" id="{F1B5C6EC-E17E-6D77-26D0-F38BE0CB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" y="66297"/>
            <a:ext cx="5324544" cy="6805334"/>
          </a:xfrm>
          <a:prstGeom prst="rect">
            <a:avLst/>
          </a:prstGeom>
        </p:spPr>
      </p:pic>
      <p:pic>
        <p:nvPicPr>
          <p:cNvPr id="36" name="Picture 35" descr="A purple and pink gradien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928B82A-83F8-C078-EADA-CCB971AA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2" y="1409455"/>
            <a:ext cx="5927020" cy="5453881"/>
          </a:xfrm>
          <a:prstGeom prst="rect">
            <a:avLst/>
          </a:prstGeom>
        </p:spPr>
      </p:pic>
      <p:pic>
        <p:nvPicPr>
          <p:cNvPr id="38" name="Picture 37" descr="A picture containing black, darkness, space, night&#10;&#10;Description automatically generated">
            <a:extLst>
              <a:ext uri="{FF2B5EF4-FFF2-40B4-BE49-F238E27FC236}">
                <a16:creationId xmlns:a16="http://schemas.microsoft.com/office/drawing/2014/main" id="{54EF2CEF-2220-AB61-8905-D4345E9F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48"/>
            <a:ext cx="12216233" cy="6871631"/>
          </a:xfrm>
          <a:prstGeom prst="rect">
            <a:avLst/>
          </a:prstGeom>
        </p:spPr>
      </p:pic>
      <p:pic>
        <p:nvPicPr>
          <p:cNvPr id="18" name="Grafika 9">
            <a:extLst>
              <a:ext uri="{FF2B5EF4-FFF2-40B4-BE49-F238E27FC236}">
                <a16:creationId xmlns:a16="http://schemas.microsoft.com/office/drawing/2014/main" id="{6C132B3B-A6AA-92CA-872B-1513CF799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9300" y="1105123"/>
            <a:ext cx="1872515" cy="670406"/>
          </a:xfrm>
          <a:prstGeom prst="rect">
            <a:avLst/>
          </a:prstGeom>
        </p:spPr>
      </p:pic>
      <p:sp>
        <p:nvSpPr>
          <p:cNvPr id="28" name="pole tekstowe 1">
            <a:extLst>
              <a:ext uri="{FF2B5EF4-FFF2-40B4-BE49-F238E27FC236}">
                <a16:creationId xmlns:a16="http://schemas.microsoft.com/office/drawing/2014/main" id="{5899C89F-A00E-ABD7-7137-2EDA5E0CAAA0}"/>
              </a:ext>
            </a:extLst>
          </p:cNvPr>
          <p:cNvSpPr txBox="1"/>
          <p:nvPr/>
        </p:nvSpPr>
        <p:spPr>
          <a:xfrm>
            <a:off x="4021560" y="3151836"/>
            <a:ext cx="3642778" cy="96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300"/>
              </a:lnSpc>
            </a:pPr>
            <a:r>
              <a:rPr lang="pl-PL" sz="8800" b="1" spc="-2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dzięki!</a:t>
            </a:r>
          </a:p>
        </p:txBody>
      </p:sp>
    </p:spTree>
    <p:extLst>
      <p:ext uri="{BB962C8B-B14F-4D97-AF65-F5344CB8AC3E}">
        <p14:creationId xmlns:p14="http://schemas.microsoft.com/office/powerpoint/2010/main" val="1819292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ID" hidden="1">
            <a:extLst>
              <a:ext uri="{FF2B5EF4-FFF2-40B4-BE49-F238E27FC236}">
                <a16:creationId xmlns:a16="http://schemas.microsoft.com/office/drawing/2014/main" id="{95D94634-66A7-68A4-F749-016736DB21FA}"/>
              </a:ext>
            </a:extLst>
          </p:cNvPr>
          <p:cNvGrpSpPr/>
          <p:nvPr/>
        </p:nvGrpSpPr>
        <p:grpSpPr>
          <a:xfrm>
            <a:off x="-6339" y="0"/>
            <a:ext cx="12192000" cy="6858001"/>
            <a:chOff x="-6339" y="0"/>
            <a:chExt cx="12192000" cy="6858001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A9A7D05A-218F-E699-C351-6D64AC45A176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73C50ABB-4460-413B-E7E1-2C73DF207641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F55A106A-C1D3-5FA1-E3F7-EC3445CA9FA0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F3EEC8BB-6E12-F3D7-474A-6FCC3FD6DB8D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12AE0990-19CB-4BD5-9811-FCE82571EE8D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4C8DD617-E30A-CD03-66B5-A52D25D60302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D329E36B-F50A-512C-7871-28C157371A92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70871854-A69F-DA61-7797-9A1A9C383CFA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9E50FB8-B97B-96F2-9C7C-6393A83B42E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32C0FD76-40BA-1197-9C3B-C21209F3491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CE54CF73-4004-CB48-A56C-D36603FE0603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8E824EE0-0B8E-569C-C403-622071066BF6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369F6CF0-A33A-2F99-1DDD-97569511368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33CB897F-1BC7-9D70-A9BF-828440F31926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276576E7-DEB9-A5A4-2227-58449405E130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1B56A066-F85D-5237-C28B-C081C0CC92FB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FBB6CB62-34C0-C6C0-76AF-78F869C435BF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91446668-32EF-28B1-E098-B0A5BAAA34B6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7F4AD59A-766E-DA27-F70D-489248DBD3A4}"/>
              </a:ext>
            </a:extLst>
          </p:cNvPr>
          <p:cNvSpPr txBox="1"/>
          <p:nvPr/>
        </p:nvSpPr>
        <p:spPr>
          <a:xfrm>
            <a:off x="14297" y="1717133"/>
            <a:ext cx="12179321" cy="56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pl-PL" sz="3200" b="1" spc="-11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Agenda</a:t>
            </a:r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9E8EA90C-60B1-1EF3-C677-357984034E18}"/>
              </a:ext>
            </a:extLst>
          </p:cNvPr>
          <p:cNvSpPr txBox="1"/>
          <p:nvPr/>
        </p:nvSpPr>
        <p:spPr>
          <a:xfrm>
            <a:off x="4377685" y="2542608"/>
            <a:ext cx="4370080" cy="1949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2200" b="1" spc="-50" dirty="0" err="1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200" b="1" spc="-50" dirty="0">
                <a:solidFill>
                  <a:srgbClr val="1D1D1F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</a:p>
          <a:p>
            <a:pPr marL="342900" indent="-342900">
              <a:lnSpc>
                <a:spcPts val="2600"/>
              </a:lnSpc>
              <a:buFont typeface="Arial" panose="020B0604020202020204" pitchFamily="34" charset="0"/>
              <a:buChar char="•"/>
            </a:pPr>
            <a:endParaRPr lang="pl-PL" sz="2200" b="1" spc="-50" dirty="0">
              <a:solidFill>
                <a:srgbClr val="1D1D1F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DEE2D26-0F60-B4E3-4120-83B9BC37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2" y="109610"/>
            <a:ext cx="444501" cy="4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55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colorfulness, violet, magenta, screenshot&#10;&#10;Description automatically generated">
            <a:extLst>
              <a:ext uri="{FF2B5EF4-FFF2-40B4-BE49-F238E27FC236}">
                <a16:creationId xmlns:a16="http://schemas.microsoft.com/office/drawing/2014/main" id="{F1B5C6EC-E17E-6D77-26D0-F38BE0CB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" y="66297"/>
            <a:ext cx="5324544" cy="6805334"/>
          </a:xfrm>
          <a:prstGeom prst="rect">
            <a:avLst/>
          </a:prstGeom>
        </p:spPr>
      </p:pic>
      <p:pic>
        <p:nvPicPr>
          <p:cNvPr id="36" name="Picture 35" descr="A purple and pink gradien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928B82A-83F8-C078-EADA-CCB971AA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2" y="1409455"/>
            <a:ext cx="5927020" cy="5453881"/>
          </a:xfrm>
          <a:prstGeom prst="rect">
            <a:avLst/>
          </a:prstGeom>
        </p:spPr>
      </p:pic>
      <p:pic>
        <p:nvPicPr>
          <p:cNvPr id="38" name="Picture 37" descr="A picture containing black, darkness, space, night&#10;&#10;Description automatically generated">
            <a:extLst>
              <a:ext uri="{FF2B5EF4-FFF2-40B4-BE49-F238E27FC236}">
                <a16:creationId xmlns:a16="http://schemas.microsoft.com/office/drawing/2014/main" id="{54EF2CEF-2220-AB61-8905-D4345E9F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48"/>
            <a:ext cx="12216233" cy="6871631"/>
          </a:xfrm>
          <a:prstGeom prst="rect">
            <a:avLst/>
          </a:prstGeom>
        </p:spPr>
      </p:pic>
      <p:pic>
        <p:nvPicPr>
          <p:cNvPr id="18" name="Grafika 9">
            <a:extLst>
              <a:ext uri="{FF2B5EF4-FFF2-40B4-BE49-F238E27FC236}">
                <a16:creationId xmlns:a16="http://schemas.microsoft.com/office/drawing/2014/main" id="{6C132B3B-A6AA-92CA-872B-1513CF799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9300" y="1105123"/>
            <a:ext cx="1872515" cy="670406"/>
          </a:xfrm>
          <a:prstGeom prst="rect">
            <a:avLst/>
          </a:prstGeom>
        </p:spPr>
      </p:pic>
      <p:sp>
        <p:nvSpPr>
          <p:cNvPr id="28" name="pole tekstowe 1">
            <a:extLst>
              <a:ext uri="{FF2B5EF4-FFF2-40B4-BE49-F238E27FC236}">
                <a16:creationId xmlns:a16="http://schemas.microsoft.com/office/drawing/2014/main" id="{5899C89F-A00E-ABD7-7137-2EDA5E0CAAA0}"/>
              </a:ext>
            </a:extLst>
          </p:cNvPr>
          <p:cNvSpPr txBox="1"/>
          <p:nvPr/>
        </p:nvSpPr>
        <p:spPr>
          <a:xfrm>
            <a:off x="3895726" y="3102385"/>
            <a:ext cx="7584076" cy="96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300"/>
              </a:lnSpc>
            </a:pPr>
            <a:r>
              <a:rPr lang="pl-PL" sz="8800" b="1" spc="-2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pytania?</a:t>
            </a:r>
          </a:p>
        </p:txBody>
      </p:sp>
    </p:spTree>
    <p:extLst>
      <p:ext uri="{BB962C8B-B14F-4D97-AF65-F5344CB8AC3E}">
        <p14:creationId xmlns:p14="http://schemas.microsoft.com/office/powerpoint/2010/main" val="3396016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colorfulness, violet, magenta, screenshot&#10;&#10;Description automatically generated">
            <a:extLst>
              <a:ext uri="{FF2B5EF4-FFF2-40B4-BE49-F238E27FC236}">
                <a16:creationId xmlns:a16="http://schemas.microsoft.com/office/drawing/2014/main" id="{F1B5C6EC-E17E-6D77-26D0-F38BE0CB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" y="66297"/>
            <a:ext cx="5324544" cy="6805334"/>
          </a:xfrm>
          <a:prstGeom prst="rect">
            <a:avLst/>
          </a:prstGeom>
        </p:spPr>
      </p:pic>
      <p:pic>
        <p:nvPicPr>
          <p:cNvPr id="36" name="Picture 35" descr="A purple and pink gradien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928B82A-83F8-C078-EADA-CCB971AA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2" y="1409455"/>
            <a:ext cx="5927020" cy="5453881"/>
          </a:xfrm>
          <a:prstGeom prst="rect">
            <a:avLst/>
          </a:prstGeom>
        </p:spPr>
      </p:pic>
      <p:pic>
        <p:nvPicPr>
          <p:cNvPr id="38" name="Picture 37" descr="A picture containing black, darkness, space, night&#10;&#10;Description automatically generated">
            <a:extLst>
              <a:ext uri="{FF2B5EF4-FFF2-40B4-BE49-F238E27FC236}">
                <a16:creationId xmlns:a16="http://schemas.microsoft.com/office/drawing/2014/main" id="{54EF2CEF-2220-AB61-8905-D4345E9F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48"/>
            <a:ext cx="12216233" cy="6871631"/>
          </a:xfrm>
          <a:prstGeom prst="rect">
            <a:avLst/>
          </a:prstGeom>
        </p:spPr>
      </p:pic>
      <p:pic>
        <p:nvPicPr>
          <p:cNvPr id="18" name="Grafika 9">
            <a:extLst>
              <a:ext uri="{FF2B5EF4-FFF2-40B4-BE49-F238E27FC236}">
                <a16:creationId xmlns:a16="http://schemas.microsoft.com/office/drawing/2014/main" id="{6C132B3B-A6AA-92CA-872B-1513CF799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9300" y="1105123"/>
            <a:ext cx="1872515" cy="670406"/>
          </a:xfrm>
          <a:prstGeom prst="rect">
            <a:avLst/>
          </a:prstGeom>
        </p:spPr>
      </p:pic>
      <p:sp>
        <p:nvSpPr>
          <p:cNvPr id="3" name="Google Shape;332;p22">
            <a:extLst>
              <a:ext uri="{FF2B5EF4-FFF2-40B4-BE49-F238E27FC236}">
                <a16:creationId xmlns:a16="http://schemas.microsoft.com/office/drawing/2014/main" id="{4AB1C923-DC5D-AB8B-D948-A751C3074035}"/>
              </a:ext>
            </a:extLst>
          </p:cNvPr>
          <p:cNvSpPr txBox="1"/>
          <p:nvPr/>
        </p:nvSpPr>
        <p:spPr>
          <a:xfrm>
            <a:off x="2895978" y="2447764"/>
            <a:ext cx="8475255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D80270"/>
              </a:buClr>
              <a:buSzPts val="1800"/>
              <a:buFont typeface="Arial"/>
              <a:buChar char="•"/>
            </a:pPr>
            <a:r>
              <a:rPr lang="pl-PL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https://blog.daftcode.pl/hype-driven-development-3469fc2e9b22</a:t>
            </a:r>
            <a:endParaRPr lang="pl-PL" sz="1800" b="0" i="0" u="sng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D80270"/>
              </a:buClr>
              <a:buSzPts val="1800"/>
              <a:buFont typeface="Arial"/>
              <a:buChar char="•"/>
            </a:pPr>
            <a:r>
              <a:rPr lang="pl-PL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https://boringowl.io/blog/hype-driven-development-co-to-jest-i-dlaczego-powinienes-sie-tym-martwic</a:t>
            </a:r>
            <a:endParaRPr lang="pl-PL" u="sng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D80270"/>
              </a:buClr>
              <a:buSzPts val="1800"/>
              <a:buFont typeface="Arial"/>
              <a:buChar char="•"/>
            </a:pPr>
            <a:r>
              <a:rPr lang="pl-PL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https://www.cygnismedia.com/blog/hype-driven-development/</a:t>
            </a:r>
            <a:endParaRPr lang="pl-PL" sz="1800" b="0" i="0" u="sng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D80270"/>
              </a:buClr>
              <a:buSzPts val="1800"/>
              <a:buFont typeface="Arial"/>
              <a:buChar char="•"/>
            </a:pPr>
            <a:r>
              <a:rPr lang="pl-PL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https://sysctl.id/hype-driven-development-striking-a-balance-between-trend-and-pragmatism/</a:t>
            </a:r>
            <a:endParaRPr lang="pl-PL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880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colorfulness, violet, magenta, screenshot&#10;&#10;Description automatically generated">
            <a:extLst>
              <a:ext uri="{FF2B5EF4-FFF2-40B4-BE49-F238E27FC236}">
                <a16:creationId xmlns:a16="http://schemas.microsoft.com/office/drawing/2014/main" id="{F1B5C6EC-E17E-6D77-26D0-F38BE0CB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" y="66297"/>
            <a:ext cx="5324544" cy="6805334"/>
          </a:xfrm>
          <a:prstGeom prst="rect">
            <a:avLst/>
          </a:prstGeom>
        </p:spPr>
      </p:pic>
      <p:pic>
        <p:nvPicPr>
          <p:cNvPr id="36" name="Picture 35" descr="A purple and pink gradien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928B82A-83F8-C078-EADA-CCB971AA0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2" y="1409455"/>
            <a:ext cx="5927020" cy="5453881"/>
          </a:xfrm>
          <a:prstGeom prst="rect">
            <a:avLst/>
          </a:prstGeom>
        </p:spPr>
      </p:pic>
      <p:pic>
        <p:nvPicPr>
          <p:cNvPr id="38" name="Picture 37" descr="A picture containing black, darkness, space, night&#10;&#10;Description automatically generated">
            <a:extLst>
              <a:ext uri="{FF2B5EF4-FFF2-40B4-BE49-F238E27FC236}">
                <a16:creationId xmlns:a16="http://schemas.microsoft.com/office/drawing/2014/main" id="{54EF2CEF-2220-AB61-8905-D4345E9FC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48"/>
            <a:ext cx="12216233" cy="6871631"/>
          </a:xfrm>
          <a:prstGeom prst="rect">
            <a:avLst/>
          </a:prstGeom>
        </p:spPr>
      </p:pic>
      <p:pic>
        <p:nvPicPr>
          <p:cNvPr id="18" name="Grafika 9">
            <a:extLst>
              <a:ext uri="{FF2B5EF4-FFF2-40B4-BE49-F238E27FC236}">
                <a16:creationId xmlns:a16="http://schemas.microsoft.com/office/drawing/2014/main" id="{6C132B3B-A6AA-92CA-872B-1513CF799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9300" y="1105123"/>
            <a:ext cx="1872515" cy="670406"/>
          </a:xfrm>
          <a:prstGeom prst="rect">
            <a:avLst/>
          </a:prstGeom>
        </p:spPr>
      </p:pic>
      <p:pic>
        <p:nvPicPr>
          <p:cNvPr id="4" name="Obraz 3" descr="Obraz zawierający wzór, kwadrat, Symetria, piksel&#10;&#10;Opis wygenerowany automatycznie">
            <a:extLst>
              <a:ext uri="{FF2B5EF4-FFF2-40B4-BE49-F238E27FC236}">
                <a16:creationId xmlns:a16="http://schemas.microsoft.com/office/drawing/2014/main" id="{387972F0-8F66-A008-2B12-2A2577F70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4265" y="2230781"/>
            <a:ext cx="3661079" cy="36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8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ID" hidden="1">
            <a:extLst>
              <a:ext uri="{FF2B5EF4-FFF2-40B4-BE49-F238E27FC236}">
                <a16:creationId xmlns:a16="http://schemas.microsoft.com/office/drawing/2014/main" id="{95D94634-66A7-68A4-F749-016736DB21FA}"/>
              </a:ext>
            </a:extLst>
          </p:cNvPr>
          <p:cNvGrpSpPr/>
          <p:nvPr/>
        </p:nvGrpSpPr>
        <p:grpSpPr>
          <a:xfrm>
            <a:off x="-6339" y="0"/>
            <a:ext cx="12192000" cy="6858001"/>
            <a:chOff x="-6339" y="0"/>
            <a:chExt cx="12192000" cy="6858001"/>
          </a:xfrm>
        </p:grpSpPr>
        <p:sp>
          <p:nvSpPr>
            <p:cNvPr id="3" name="Prostokąt 2">
              <a:extLst>
                <a:ext uri="{FF2B5EF4-FFF2-40B4-BE49-F238E27FC236}">
                  <a16:creationId xmlns:a16="http://schemas.microsoft.com/office/drawing/2014/main" id="{A9A7D05A-218F-E699-C351-6D64AC45A176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73C50ABB-4460-413B-E7E1-2C73DF207641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F55A106A-C1D3-5FA1-E3F7-EC3445CA9FA0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F3EEC8BB-6E12-F3D7-474A-6FCC3FD6DB8D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12AE0990-19CB-4BD5-9811-FCE82571EE8D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4C8DD617-E30A-CD03-66B5-A52D25D60302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D329E36B-F50A-512C-7871-28C157371A92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70871854-A69F-DA61-7797-9A1A9C383CFA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F9E50FB8-B97B-96F2-9C7C-6393A83B42E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32C0FD76-40BA-1197-9C3B-C21209F3491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CE54CF73-4004-CB48-A56C-D36603FE0603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1" name="Prostokąt 20">
              <a:extLst>
                <a:ext uri="{FF2B5EF4-FFF2-40B4-BE49-F238E27FC236}">
                  <a16:creationId xmlns:a16="http://schemas.microsoft.com/office/drawing/2014/main" id="{8E824EE0-0B8E-569C-C403-622071066BF6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Prostokąt 21">
              <a:extLst>
                <a:ext uri="{FF2B5EF4-FFF2-40B4-BE49-F238E27FC236}">
                  <a16:creationId xmlns:a16="http://schemas.microsoft.com/office/drawing/2014/main" id="{369F6CF0-A33A-2F99-1DDD-97569511368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33CB897F-1BC7-9D70-A9BF-828440F31926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276576E7-DEB9-A5A4-2227-58449405E130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1B56A066-F85D-5237-C28B-C081C0CC92FB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FBB6CB62-34C0-C6C0-76AF-78F869C435BF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91446668-32EF-28B1-E098-B0A5BAAA34B6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A98D603-1267-DFB5-080C-95017BA95E13}"/>
              </a:ext>
            </a:extLst>
          </p:cNvPr>
          <p:cNvSpPr txBox="1"/>
          <p:nvPr/>
        </p:nvSpPr>
        <p:spPr>
          <a:xfrm>
            <a:off x="555478" y="1216273"/>
            <a:ext cx="477534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300"/>
              </a:lnSpc>
            </a:pPr>
            <a:r>
              <a:rPr lang="pl-PL" sz="6000" b="1" spc="-2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373CCB72-271E-0243-5E9A-ED3F70D56C8A}"/>
              </a:ext>
            </a:extLst>
          </p:cNvPr>
          <p:cNvSpPr txBox="1"/>
          <p:nvPr/>
        </p:nvSpPr>
        <p:spPr>
          <a:xfrm>
            <a:off x="555479" y="565123"/>
            <a:ext cx="6811698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solidFill>
                  <a:srgbClr val="86868B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HDD, czyli jak można zgubić się w projekcie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C953B6F-6B68-BA2D-9F72-0DEBA1668CF6}"/>
              </a:ext>
            </a:extLst>
          </p:cNvPr>
          <p:cNvSpPr txBox="1"/>
          <p:nvPr/>
        </p:nvSpPr>
        <p:spPr>
          <a:xfrm>
            <a:off x="555479" y="5200270"/>
            <a:ext cx="5365904" cy="7591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Wzięte z życia przykłady, obrazujące problem 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DCAF7A08-3D81-9776-65FA-95AFDB1B6647}"/>
              </a:ext>
            </a:extLst>
          </p:cNvPr>
          <p:cNvSpPr/>
          <p:nvPr/>
        </p:nvSpPr>
        <p:spPr>
          <a:xfrm>
            <a:off x="663575" y="6528584"/>
            <a:ext cx="3174778" cy="10800"/>
          </a:xfrm>
          <a:prstGeom prst="rect">
            <a:avLst/>
          </a:prstGeom>
          <a:solidFill>
            <a:schemeClr val="bg1">
              <a:alpha val="152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B813871A-1DF4-D545-747E-66B25D4CDECA}"/>
              </a:ext>
            </a:extLst>
          </p:cNvPr>
          <p:cNvSpPr/>
          <p:nvPr/>
        </p:nvSpPr>
        <p:spPr>
          <a:xfrm>
            <a:off x="663583" y="6528583"/>
            <a:ext cx="6477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1" name="Grafika 40">
            <a:extLst>
              <a:ext uri="{FF2B5EF4-FFF2-40B4-BE49-F238E27FC236}">
                <a16:creationId xmlns:a16="http://schemas.microsoft.com/office/drawing/2014/main" id="{75C0E893-FDF9-B74A-7E2D-56DFE623F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656" y="3876508"/>
            <a:ext cx="3813642" cy="3618722"/>
          </a:xfrm>
          <a:prstGeom prst="rect">
            <a:avLst/>
          </a:prstGeom>
        </p:spPr>
      </p:pic>
      <p:pic>
        <p:nvPicPr>
          <p:cNvPr id="42" name="Grafika 41">
            <a:extLst>
              <a:ext uri="{FF2B5EF4-FFF2-40B4-BE49-F238E27FC236}">
                <a16:creationId xmlns:a16="http://schemas.microsoft.com/office/drawing/2014/main" id="{ADE38398-1586-C225-BD61-8C883CC04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41480" y="3039748"/>
            <a:ext cx="1573814" cy="1493374"/>
          </a:xfrm>
          <a:prstGeom prst="rect">
            <a:avLst/>
          </a:prstGeom>
        </p:spPr>
      </p:pic>
      <p:sp>
        <p:nvSpPr>
          <p:cNvPr id="43" name="pole tekstowe 42">
            <a:extLst>
              <a:ext uri="{FF2B5EF4-FFF2-40B4-BE49-F238E27FC236}">
                <a16:creationId xmlns:a16="http://schemas.microsoft.com/office/drawing/2014/main" id="{0CC32784-7938-BDC3-0E1C-CED6F70FBD1A}"/>
              </a:ext>
            </a:extLst>
          </p:cNvPr>
          <p:cNvSpPr txBox="1"/>
          <p:nvPr/>
        </p:nvSpPr>
        <p:spPr>
          <a:xfrm>
            <a:off x="9257618" y="3417760"/>
            <a:ext cx="185433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00" b="1" spc="-25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01</a:t>
            </a:r>
            <a:endParaRPr lang="pl-PL" sz="16600" b="1" spc="-250">
              <a:solidFill>
                <a:schemeClr val="bg1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49" name="Obraz 48" descr="Obraz zawierający symbol, Grafika, krąg, logo&#10;&#10;Opis wygenerowany automatycznie">
            <a:extLst>
              <a:ext uri="{FF2B5EF4-FFF2-40B4-BE49-F238E27FC236}">
                <a16:creationId xmlns:a16="http://schemas.microsoft.com/office/drawing/2014/main" id="{8B323B1A-E1DA-FE63-E7B6-16A9776AF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157" y="5123098"/>
            <a:ext cx="1493374" cy="14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6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4" y="572909"/>
            <a:ext cx="1629000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Conference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sp>
        <p:nvSpPr>
          <p:cNvPr id="26" name="pole tekstowe 13">
            <a:extLst>
              <a:ext uri="{FF2B5EF4-FFF2-40B4-BE49-F238E27FC236}">
                <a16:creationId xmlns:a16="http://schemas.microsoft.com/office/drawing/2014/main" id="{BEE5D539-40D4-CB1F-F7AF-222400FC3E24}"/>
              </a:ext>
            </a:extLst>
          </p:cNvPr>
          <p:cNvSpPr txBox="1"/>
          <p:nvPr/>
        </p:nvSpPr>
        <p:spPr>
          <a:xfrm>
            <a:off x="1202167" y="886347"/>
            <a:ext cx="4664187" cy="425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pl-PL" sz="2200" b="1" spc="-5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Poznajcie Janka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1748F8-A94E-9026-6137-C70BE4E83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09" y="1473317"/>
            <a:ext cx="4877509" cy="48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9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4" y="572909"/>
            <a:ext cx="1629000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Conference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09C9B989-CB75-CFD6-803E-5D0F9F473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34B30DA-2AB5-B58E-E74E-910946F9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69AA4D-9C53-8241-DA36-36C6D84A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14" y="878755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4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4" y="572909"/>
            <a:ext cx="1629000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Conference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09C9B989-CB75-CFD6-803E-5D0F9F473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34B30DA-2AB5-B58E-E74E-910946F9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435CEAD-B7FD-56B1-45A7-5B8ED4BD2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16" y="1013732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5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4" y="572909"/>
            <a:ext cx="1629000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Conference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09C9B989-CB75-CFD6-803E-5D0F9F473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34B30DA-2AB5-B58E-E74E-910946F9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DD76F65-973B-4ABF-4CA8-5DA5AC1C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249" y="878755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9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phic 58">
            <a:extLst>
              <a:ext uri="{FF2B5EF4-FFF2-40B4-BE49-F238E27FC236}">
                <a16:creationId xmlns:a16="http://schemas.microsoft.com/office/drawing/2014/main" id="{9D3661DA-31DD-8A18-17A3-F7F2F1825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0"/>
            <a:ext cx="12184215" cy="6853621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20523741-1C85-624D-20B9-0B927F633AFF}"/>
              </a:ext>
            </a:extLst>
          </p:cNvPr>
          <p:cNvGrpSpPr/>
          <p:nvPr/>
        </p:nvGrpSpPr>
        <p:grpSpPr>
          <a:xfrm>
            <a:off x="0" y="2677"/>
            <a:ext cx="12192000" cy="6858001"/>
            <a:chOff x="-6339" y="0"/>
            <a:chExt cx="12192000" cy="6858001"/>
          </a:xfrm>
        </p:grpSpPr>
        <p:sp>
          <p:nvSpPr>
            <p:cNvPr id="39" name="Prostokąt 38">
              <a:extLst>
                <a:ext uri="{FF2B5EF4-FFF2-40B4-BE49-F238E27FC236}">
                  <a16:creationId xmlns:a16="http://schemas.microsoft.com/office/drawing/2014/main" id="{D0B6ACFB-EB15-1F9D-C038-607219177269}"/>
                </a:ext>
              </a:extLst>
            </p:cNvPr>
            <p:cNvSpPr/>
            <p:nvPr/>
          </p:nvSpPr>
          <p:spPr>
            <a:xfrm>
              <a:off x="66357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787D2495-B6A9-AE19-568D-0F2FEFB24933}"/>
                </a:ext>
              </a:extLst>
            </p:cNvPr>
            <p:cNvSpPr/>
            <p:nvPr/>
          </p:nvSpPr>
          <p:spPr>
            <a:xfrm>
              <a:off x="1597025" y="1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9BEFD1E4-AEDF-7D56-D971-7063053511CF}"/>
                </a:ext>
              </a:extLst>
            </p:cNvPr>
            <p:cNvSpPr/>
            <p:nvPr/>
          </p:nvSpPr>
          <p:spPr>
            <a:xfrm>
              <a:off x="25304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96431142-FE1D-995D-5AE3-FC92B5109F7A}"/>
                </a:ext>
              </a:extLst>
            </p:cNvPr>
            <p:cNvSpPr/>
            <p:nvPr/>
          </p:nvSpPr>
          <p:spPr>
            <a:xfrm>
              <a:off x="34639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D589AE37-12DE-CE33-945D-91EEC0682DB2}"/>
                </a:ext>
              </a:extLst>
            </p:cNvPr>
            <p:cNvSpPr/>
            <p:nvPr/>
          </p:nvSpPr>
          <p:spPr>
            <a:xfrm>
              <a:off x="439737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7578EE3-0B74-89BF-0376-CE8A2EFE8641}"/>
                </a:ext>
              </a:extLst>
            </p:cNvPr>
            <p:cNvSpPr/>
            <p:nvPr/>
          </p:nvSpPr>
          <p:spPr>
            <a:xfrm>
              <a:off x="5330825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0059ECA1-9F08-2F2E-5E98-8B53EC33A2DA}"/>
                </a:ext>
              </a:extLst>
            </p:cNvPr>
            <p:cNvSpPr/>
            <p:nvPr/>
          </p:nvSpPr>
          <p:spPr>
            <a:xfrm>
              <a:off x="6261102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rostokąt 45">
              <a:extLst>
                <a:ext uri="{FF2B5EF4-FFF2-40B4-BE49-F238E27FC236}">
                  <a16:creationId xmlns:a16="http://schemas.microsoft.com/office/drawing/2014/main" id="{E62E7992-EE65-D7A7-BA39-A31BE0B4327B}"/>
                </a:ext>
              </a:extLst>
            </p:cNvPr>
            <p:cNvSpPr/>
            <p:nvPr/>
          </p:nvSpPr>
          <p:spPr>
            <a:xfrm>
              <a:off x="7191379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7" name="Prostokąt 46">
              <a:extLst>
                <a:ext uri="{FF2B5EF4-FFF2-40B4-BE49-F238E27FC236}">
                  <a16:creationId xmlns:a16="http://schemas.microsoft.com/office/drawing/2014/main" id="{2BC868C8-73CF-BEEC-CF5A-B69A8165349D}"/>
                </a:ext>
              </a:extLst>
            </p:cNvPr>
            <p:cNvSpPr/>
            <p:nvPr/>
          </p:nvSpPr>
          <p:spPr>
            <a:xfrm>
              <a:off x="8121656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8" name="Prostokąt 47">
              <a:extLst>
                <a:ext uri="{FF2B5EF4-FFF2-40B4-BE49-F238E27FC236}">
                  <a16:creationId xmlns:a16="http://schemas.microsoft.com/office/drawing/2014/main" id="{72917A2F-84F6-AE00-4EFC-B15D218013F7}"/>
                </a:ext>
              </a:extLst>
            </p:cNvPr>
            <p:cNvSpPr/>
            <p:nvPr/>
          </p:nvSpPr>
          <p:spPr>
            <a:xfrm>
              <a:off x="90614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9" name="Prostokąt 48">
              <a:extLst>
                <a:ext uri="{FF2B5EF4-FFF2-40B4-BE49-F238E27FC236}">
                  <a16:creationId xmlns:a16="http://schemas.microsoft.com/office/drawing/2014/main" id="{57C62D68-228D-882E-D4E6-7EDCA63FAB28}"/>
                </a:ext>
              </a:extLst>
            </p:cNvPr>
            <p:cNvSpPr/>
            <p:nvPr/>
          </p:nvSpPr>
          <p:spPr>
            <a:xfrm>
              <a:off x="999490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0" name="Prostokąt 49">
              <a:extLst>
                <a:ext uri="{FF2B5EF4-FFF2-40B4-BE49-F238E27FC236}">
                  <a16:creationId xmlns:a16="http://schemas.microsoft.com/office/drawing/2014/main" id="{707F4636-D898-35AA-D33E-232739EC5B3D}"/>
                </a:ext>
              </a:extLst>
            </p:cNvPr>
            <p:cNvSpPr/>
            <p:nvPr/>
          </p:nvSpPr>
          <p:spPr>
            <a:xfrm>
              <a:off x="10928350" y="0"/>
              <a:ext cx="600075" cy="6858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1" name="Prostokąt 50">
              <a:extLst>
                <a:ext uri="{FF2B5EF4-FFF2-40B4-BE49-F238E27FC236}">
                  <a16:creationId xmlns:a16="http://schemas.microsoft.com/office/drawing/2014/main" id="{B3D91C14-C640-CF87-1399-50A01AC69DF1}"/>
                </a:ext>
              </a:extLst>
            </p:cNvPr>
            <p:cNvSpPr/>
            <p:nvPr/>
          </p:nvSpPr>
          <p:spPr>
            <a:xfrm rot="16200000">
              <a:off x="5679614" y="-5048722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2" name="Prostokąt 51">
              <a:extLst>
                <a:ext uri="{FF2B5EF4-FFF2-40B4-BE49-F238E27FC236}">
                  <a16:creationId xmlns:a16="http://schemas.microsoft.com/office/drawing/2014/main" id="{5BFC7CFB-76EE-885C-CED9-6589E9C5DC49}"/>
                </a:ext>
              </a:extLst>
            </p:cNvPr>
            <p:cNvSpPr/>
            <p:nvPr/>
          </p:nvSpPr>
          <p:spPr>
            <a:xfrm rot="16200000">
              <a:off x="5679614" y="-4096033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3" name="Prostokąt 52">
              <a:extLst>
                <a:ext uri="{FF2B5EF4-FFF2-40B4-BE49-F238E27FC236}">
                  <a16:creationId xmlns:a16="http://schemas.microsoft.com/office/drawing/2014/main" id="{DB7CAE20-C8AE-FC91-83B9-1EFD26A34EC4}"/>
                </a:ext>
              </a:extLst>
            </p:cNvPr>
            <p:cNvSpPr/>
            <p:nvPr/>
          </p:nvSpPr>
          <p:spPr>
            <a:xfrm rot="16200000">
              <a:off x="5679614" y="-3143344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4" name="Prostokąt 53">
              <a:extLst>
                <a:ext uri="{FF2B5EF4-FFF2-40B4-BE49-F238E27FC236}">
                  <a16:creationId xmlns:a16="http://schemas.microsoft.com/office/drawing/2014/main" id="{DCD6D55C-17D2-D555-4B2E-53E257402F23}"/>
                </a:ext>
              </a:extLst>
            </p:cNvPr>
            <p:cNvSpPr/>
            <p:nvPr/>
          </p:nvSpPr>
          <p:spPr>
            <a:xfrm rot="16200000">
              <a:off x="5679614" y="-2190655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5" name="Prostokąt 54">
              <a:extLst>
                <a:ext uri="{FF2B5EF4-FFF2-40B4-BE49-F238E27FC236}">
                  <a16:creationId xmlns:a16="http://schemas.microsoft.com/office/drawing/2014/main" id="{387453C3-0619-60D6-978D-30110A3B6CF1}"/>
                </a:ext>
              </a:extLst>
            </p:cNvPr>
            <p:cNvSpPr/>
            <p:nvPr/>
          </p:nvSpPr>
          <p:spPr>
            <a:xfrm rot="16200000">
              <a:off x="5679614" y="-1237966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56" name="Prostokąt 55">
              <a:extLst>
                <a:ext uri="{FF2B5EF4-FFF2-40B4-BE49-F238E27FC236}">
                  <a16:creationId xmlns:a16="http://schemas.microsoft.com/office/drawing/2014/main" id="{FD9EA8DA-C819-CFDD-C10A-C3AE9B3454F5}"/>
                </a:ext>
              </a:extLst>
            </p:cNvPr>
            <p:cNvSpPr/>
            <p:nvPr/>
          </p:nvSpPr>
          <p:spPr>
            <a:xfrm rot="16200000">
              <a:off x="5679614" y="-285277"/>
              <a:ext cx="820094" cy="12192000"/>
            </a:xfrm>
            <a:prstGeom prst="rect">
              <a:avLst/>
            </a:prstGeom>
            <a:solidFill>
              <a:schemeClr val="accent1">
                <a:alpha val="1741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7" name="pole tekstowe 7">
            <a:extLst>
              <a:ext uri="{FF2B5EF4-FFF2-40B4-BE49-F238E27FC236}">
                <a16:creationId xmlns:a16="http://schemas.microsoft.com/office/drawing/2014/main" id="{2727D650-CF57-5E46-A7D8-BB25AFE2B6B9}"/>
              </a:ext>
            </a:extLst>
          </p:cNvPr>
          <p:cNvSpPr txBox="1"/>
          <p:nvPr/>
        </p:nvSpPr>
        <p:spPr>
          <a:xfrm rot="16200000">
            <a:off x="-408960" y="5195790"/>
            <a:ext cx="1465636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Remedium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pole tekstowe 18">
            <a:extLst>
              <a:ext uri="{FF2B5EF4-FFF2-40B4-BE49-F238E27FC236}">
                <a16:creationId xmlns:a16="http://schemas.microsoft.com/office/drawing/2014/main" id="{2A0BD4DC-3752-B810-83C4-8190AD6D2BAF}"/>
              </a:ext>
            </a:extLst>
          </p:cNvPr>
          <p:cNvSpPr txBox="1"/>
          <p:nvPr/>
        </p:nvSpPr>
        <p:spPr>
          <a:xfrm>
            <a:off x="1202167" y="572909"/>
            <a:ext cx="391199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latin typeface="Inter" panose="02000503000000020004" pitchFamily="2" charset="0"/>
                <a:ea typeface="Inter" panose="02000503000000020004" pitchFamily="2" charset="0"/>
              </a:rPr>
              <a:t>HDD</a:t>
            </a:r>
          </a:p>
        </p:txBody>
      </p:sp>
      <p:sp>
        <p:nvSpPr>
          <p:cNvPr id="12" name="pole tekstowe 18">
            <a:extLst>
              <a:ext uri="{FF2B5EF4-FFF2-40B4-BE49-F238E27FC236}">
                <a16:creationId xmlns:a16="http://schemas.microsoft.com/office/drawing/2014/main" id="{BF8FD9AF-958F-6CE2-C3B7-9A5DE72A59A9}"/>
              </a:ext>
            </a:extLst>
          </p:cNvPr>
          <p:cNvSpPr txBox="1"/>
          <p:nvPr/>
        </p:nvSpPr>
        <p:spPr>
          <a:xfrm>
            <a:off x="1609708" y="572909"/>
            <a:ext cx="1212157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solidFill>
                  <a:srgbClr val="86868B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Scenariusze</a:t>
            </a:r>
            <a:endParaRPr lang="en-GB" sz="700" b="1" dirty="0">
              <a:solidFill>
                <a:srgbClr val="86868B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3" name="pole tekstowe 18">
            <a:extLst>
              <a:ext uri="{FF2B5EF4-FFF2-40B4-BE49-F238E27FC236}">
                <a16:creationId xmlns:a16="http://schemas.microsoft.com/office/drawing/2014/main" id="{5AE49CAB-8EBD-5E7B-C71B-587BC4C0CD34}"/>
              </a:ext>
            </a:extLst>
          </p:cNvPr>
          <p:cNvSpPr txBox="1"/>
          <p:nvPr/>
        </p:nvSpPr>
        <p:spPr>
          <a:xfrm>
            <a:off x="2346714" y="572909"/>
            <a:ext cx="1629000" cy="238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300"/>
              </a:lnSpc>
            </a:pP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Conference </a:t>
            </a:r>
            <a:r>
              <a:rPr lang="pl-PL" sz="7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Driven</a:t>
            </a:r>
            <a:r>
              <a:rPr lang="pl-PL" sz="7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Development</a:t>
            </a:r>
            <a:endParaRPr lang="pl-PL" sz="700" b="1" dirty="0">
              <a:solidFill>
                <a:srgbClr val="1D1D1F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23A23AE-0C48-64F8-3C01-21B24F93C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0706" y="645016"/>
            <a:ext cx="66145" cy="12284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E7B9F3-2C87-198C-D7F7-2EEF5A38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0291" y="649367"/>
            <a:ext cx="66145" cy="122841"/>
          </a:xfrm>
          <a:prstGeom prst="rect">
            <a:avLst/>
          </a:prstGeom>
        </p:spPr>
      </p:pic>
      <p:sp>
        <p:nvSpPr>
          <p:cNvPr id="5" name="pole tekstowe 7">
            <a:extLst>
              <a:ext uri="{FF2B5EF4-FFF2-40B4-BE49-F238E27FC236}">
                <a16:creationId xmlns:a16="http://schemas.microsoft.com/office/drawing/2014/main" id="{D2E9896C-F199-08C8-ECCE-F9690923312F}"/>
              </a:ext>
            </a:extLst>
          </p:cNvPr>
          <p:cNvSpPr txBox="1"/>
          <p:nvPr/>
        </p:nvSpPr>
        <p:spPr>
          <a:xfrm rot="16200000">
            <a:off x="-558465" y="3156095"/>
            <a:ext cx="1789534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Czym jest </a:t>
            </a:r>
            <a:r>
              <a:rPr lang="pl-PL" sz="1200" b="1" dirty="0" err="1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hype</a:t>
            </a:r>
            <a:r>
              <a:rPr lang="pl-PL" sz="1200" b="1" dirty="0">
                <a:solidFill>
                  <a:srgbClr val="86868B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?</a:t>
            </a:r>
            <a:endParaRPr lang="pl-PL" sz="1200" b="1" spc="-10" dirty="0">
              <a:solidFill>
                <a:srgbClr val="86868B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4" name="pole tekstowe 16">
            <a:extLst>
              <a:ext uri="{FF2B5EF4-FFF2-40B4-BE49-F238E27FC236}">
                <a16:creationId xmlns:a16="http://schemas.microsoft.com/office/drawing/2014/main" id="{951FD104-0502-E54B-36BF-429340097B9D}"/>
              </a:ext>
            </a:extLst>
          </p:cNvPr>
          <p:cNvSpPr txBox="1"/>
          <p:nvPr/>
        </p:nvSpPr>
        <p:spPr>
          <a:xfrm rot="16200000">
            <a:off x="-476253" y="1262726"/>
            <a:ext cx="1620315" cy="27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pl-PL" sz="1200" b="1" spc="-10" dirty="0">
                <a:gradFill>
                  <a:gsLst>
                    <a:gs pos="0">
                      <a:srgbClr val="9430E1"/>
                    </a:gs>
                    <a:gs pos="100000">
                      <a:srgbClr val="C363A8"/>
                    </a:gs>
                  </a:gsLst>
                  <a:lin ang="10800000" scaled="0"/>
                </a:gradFill>
                <a:latin typeface="Inter SemiBold" panose="02000503000000020004" pitchFamily="2" charset="0"/>
                <a:ea typeface="Inter SemiBold" panose="02000503000000020004" pitchFamily="2" charset="0"/>
              </a:rPr>
              <a:t>Scenariusze</a:t>
            </a:r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09C9B989-CB75-CFD6-803E-5D0F9F473F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109" y="-400906"/>
            <a:ext cx="1068337" cy="1013732"/>
          </a:xfrm>
          <a:prstGeom prst="rect">
            <a:avLst/>
          </a:prstGeom>
        </p:spPr>
      </p:pic>
      <p:pic>
        <p:nvPicPr>
          <p:cNvPr id="3" name="Grafika 2">
            <a:extLst>
              <a:ext uri="{FF2B5EF4-FFF2-40B4-BE49-F238E27FC236}">
                <a16:creationId xmlns:a16="http://schemas.microsoft.com/office/drawing/2014/main" id="{734B30DA-2AB5-B58E-E74E-910946F9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77749" y="-550695"/>
            <a:ext cx="2823477" cy="26791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93D856B-049D-246F-090C-8019AB7E4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53" y="1013732"/>
            <a:ext cx="573405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38835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2170</Words>
  <Application>Microsoft Office PowerPoint</Application>
  <PresentationFormat>Panoramiczny</PresentationFormat>
  <Paragraphs>254</Paragraphs>
  <Slides>32</Slides>
  <Notes>31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Inter</vt:lpstr>
      <vt:lpstr>Inter SemiBold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Witold Iglewski</dc:creator>
  <cp:lastModifiedBy>Przemysław Sokołowski</cp:lastModifiedBy>
  <cp:revision>190</cp:revision>
  <dcterms:created xsi:type="dcterms:W3CDTF">2023-05-28T21:09:19Z</dcterms:created>
  <dcterms:modified xsi:type="dcterms:W3CDTF">2024-09-11T22:20:48Z</dcterms:modified>
</cp:coreProperties>
</file>